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2"/>
  </p:notesMasterIdLst>
  <p:handoutMasterIdLst>
    <p:handoutMasterId r:id="rId13"/>
  </p:handoutMasterIdLst>
  <p:sldIdLst>
    <p:sldId id="283" r:id="rId5"/>
    <p:sldId id="303" r:id="rId6"/>
    <p:sldId id="284" r:id="rId7"/>
    <p:sldId id="301" r:id="rId8"/>
    <p:sldId id="302" r:id="rId9"/>
    <p:sldId id="292" r:id="rId10"/>
    <p:sldId id="30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EEE9"/>
    <a:srgbClr val="53A3DA"/>
    <a:srgbClr val="FFFFFF"/>
    <a:srgbClr val="FFE9A3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891F3-56A4-4BE9-8C6A-714025DC545E}" v="595" dt="2025-08-14T06:47:19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de  Ooms" userId="b9602e36-f350-448d-9194-ee3147b22f7c" providerId="ADAL" clId="{E9B2BF72-F330-4E70-949F-BB6644F12C67}"/>
    <pc:docChg chg="addSld modSld">
      <pc:chgData name="Tinde  Ooms" userId="b9602e36-f350-448d-9194-ee3147b22f7c" providerId="ADAL" clId="{E9B2BF72-F330-4E70-949F-BB6644F12C67}" dt="2025-03-27T09:39:10.913" v="236" actId="113"/>
      <pc:docMkLst>
        <pc:docMk/>
      </pc:docMkLst>
      <pc:sldChg chg="modSp">
        <pc:chgData name="Tinde  Ooms" userId="b9602e36-f350-448d-9194-ee3147b22f7c" providerId="ADAL" clId="{E9B2BF72-F330-4E70-949F-BB6644F12C67}" dt="2025-03-27T09:39:10.913" v="236" actId="113"/>
        <pc:sldMkLst>
          <pc:docMk/>
          <pc:sldMk cId="1171829132" sldId="292"/>
        </pc:sldMkLst>
      </pc:sldChg>
      <pc:sldChg chg="modSp add modAnim">
        <pc:chgData name="Tinde  Ooms" userId="b9602e36-f350-448d-9194-ee3147b22f7c" providerId="ADAL" clId="{E9B2BF72-F330-4E70-949F-BB6644F12C67}" dt="2025-03-27T09:28:10.016" v="74" actId="6549"/>
        <pc:sldMkLst>
          <pc:docMk/>
          <pc:sldMk cId="2386116370" sldId="294"/>
        </pc:sldMkLst>
      </pc:sldChg>
      <pc:sldChg chg="modSp add modAnim">
        <pc:chgData name="Tinde  Ooms" userId="b9602e36-f350-448d-9194-ee3147b22f7c" providerId="ADAL" clId="{E9B2BF72-F330-4E70-949F-BB6644F12C67}" dt="2025-03-27T09:39:02.617" v="235" actId="113"/>
        <pc:sldMkLst>
          <pc:docMk/>
          <pc:sldMk cId="2599087442" sldId="295"/>
        </pc:sldMkLst>
      </pc:sldChg>
    </pc:docChg>
  </pc:docChgLst>
  <pc:docChgLst>
    <pc:chgData name="Jorinde Laarhoven" userId="40e139e6-1b24-47ff-9631-c2042e4fbfc6" providerId="ADAL" clId="{E2B56345-C39E-4F76-B06D-58016AFFBA01}"/>
    <pc:docChg chg="undo custSel addSld delSld modSld sldOrd">
      <pc:chgData name="Jorinde Laarhoven" userId="40e139e6-1b24-47ff-9631-c2042e4fbfc6" providerId="ADAL" clId="{E2B56345-C39E-4F76-B06D-58016AFFBA01}" dt="2025-04-02T07:53:08.093" v="2379" actId="20577"/>
      <pc:docMkLst>
        <pc:docMk/>
      </pc:docMkLst>
      <pc:sldChg chg="modSp mod">
        <pc:chgData name="Jorinde Laarhoven" userId="40e139e6-1b24-47ff-9631-c2042e4fbfc6" providerId="ADAL" clId="{E2B56345-C39E-4F76-B06D-58016AFFBA01}" dt="2025-03-31T12:56:10.246" v="7" actId="20577"/>
        <pc:sldMkLst>
          <pc:docMk/>
          <pc:sldMk cId="2499098986" sldId="283"/>
        </pc:sldMkLst>
      </pc:sldChg>
      <pc:sldChg chg="addSp delSp modSp mod ord modAnim">
        <pc:chgData name="Jorinde Laarhoven" userId="40e139e6-1b24-47ff-9631-c2042e4fbfc6" providerId="ADAL" clId="{E2B56345-C39E-4F76-B06D-58016AFFBA01}" dt="2025-04-02T07:45:54.602" v="2355"/>
        <pc:sldMkLst>
          <pc:docMk/>
          <pc:sldMk cId="3063764060" sldId="284"/>
        </pc:sldMkLst>
      </pc:sldChg>
      <pc:sldChg chg="del">
        <pc:chgData name="Jorinde Laarhoven" userId="40e139e6-1b24-47ff-9631-c2042e4fbfc6" providerId="ADAL" clId="{E2B56345-C39E-4F76-B06D-58016AFFBA01}" dt="2025-03-31T13:55:52.244" v="844" actId="47"/>
        <pc:sldMkLst>
          <pc:docMk/>
          <pc:sldMk cId="1888878341" sldId="287"/>
        </pc:sldMkLst>
      </pc:sldChg>
      <pc:sldChg chg="del">
        <pc:chgData name="Jorinde Laarhoven" userId="40e139e6-1b24-47ff-9631-c2042e4fbfc6" providerId="ADAL" clId="{E2B56345-C39E-4F76-B06D-58016AFFBA01}" dt="2025-03-31T13:55:51.232" v="843" actId="47"/>
        <pc:sldMkLst>
          <pc:docMk/>
          <pc:sldMk cId="2587654062" sldId="288"/>
        </pc:sldMkLst>
      </pc:sldChg>
      <pc:sldChg chg="delSp modSp mod ord delAnim modAnim">
        <pc:chgData name="Jorinde Laarhoven" userId="40e139e6-1b24-47ff-9631-c2042e4fbfc6" providerId="ADAL" clId="{E2B56345-C39E-4F76-B06D-58016AFFBA01}" dt="2025-04-02T07:48:19.429" v="2366" actId="20577"/>
        <pc:sldMkLst>
          <pc:docMk/>
          <pc:sldMk cId="1171829132" sldId="292"/>
        </pc:sldMkLst>
      </pc:sldChg>
      <pc:sldChg chg="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2985962014" sldId="293"/>
        </pc:sldMkLst>
      </pc:sldChg>
      <pc:sldChg chg="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2386116370" sldId="294"/>
        </pc:sldMkLst>
      </pc:sldChg>
      <pc:sldChg chg="del">
        <pc:chgData name="Jorinde Laarhoven" userId="40e139e6-1b24-47ff-9631-c2042e4fbfc6" providerId="ADAL" clId="{E2B56345-C39E-4F76-B06D-58016AFFBA01}" dt="2025-03-31T13:56:35.806" v="853" actId="47"/>
        <pc:sldMkLst>
          <pc:docMk/>
          <pc:sldMk cId="2599087442" sldId="295"/>
        </pc:sldMkLst>
      </pc:sldChg>
      <pc:sldChg chg="add del">
        <pc:chgData name="Jorinde Laarhoven" userId="40e139e6-1b24-47ff-9631-c2042e4fbfc6" providerId="ADAL" clId="{E2B56345-C39E-4F76-B06D-58016AFFBA01}" dt="2025-03-31T13:56:34.395" v="852" actId="47"/>
        <pc:sldMkLst>
          <pc:docMk/>
          <pc:sldMk cId="1439643493" sldId="296"/>
        </pc:sldMkLst>
      </pc:sldChg>
      <pc:sldChg chg="addSp delSp modSp add mod ord">
        <pc:chgData name="Jorinde Laarhoven" userId="40e139e6-1b24-47ff-9631-c2042e4fbfc6" providerId="ADAL" clId="{E2B56345-C39E-4F76-B06D-58016AFFBA01}" dt="2025-03-31T14:14:44.014" v="1570" actId="20577"/>
        <pc:sldMkLst>
          <pc:docMk/>
          <pc:sldMk cId="824434888" sldId="297"/>
        </pc:sldMkLst>
      </pc:sldChg>
      <pc:sldChg chg="modSp add mod ord modAnim">
        <pc:chgData name="Jorinde Laarhoven" userId="40e139e6-1b24-47ff-9631-c2042e4fbfc6" providerId="ADAL" clId="{E2B56345-C39E-4F76-B06D-58016AFFBA01}" dt="2025-04-02T07:26:58.353" v="1671" actId="27636"/>
        <pc:sldMkLst>
          <pc:docMk/>
          <pc:sldMk cId="1174558574" sldId="298"/>
        </pc:sldMkLst>
      </pc:sldChg>
      <pc:sldChg chg="addSp delSp modSp add mod ord">
        <pc:chgData name="Jorinde Laarhoven" userId="40e139e6-1b24-47ff-9631-c2042e4fbfc6" providerId="ADAL" clId="{E2B56345-C39E-4F76-B06D-58016AFFBA01}" dt="2025-03-31T14:06:44.524" v="1267" actId="20577"/>
        <pc:sldMkLst>
          <pc:docMk/>
          <pc:sldMk cId="526104783" sldId="299"/>
        </pc:sldMkLst>
      </pc:sldChg>
      <pc:sldChg chg="addSp delSp modSp add mod ord">
        <pc:chgData name="Jorinde Laarhoven" userId="40e139e6-1b24-47ff-9631-c2042e4fbfc6" providerId="ADAL" clId="{E2B56345-C39E-4F76-B06D-58016AFFBA01}" dt="2025-03-31T13:56:24.766" v="851" actId="478"/>
        <pc:sldMkLst>
          <pc:docMk/>
          <pc:sldMk cId="800052735" sldId="300"/>
        </pc:sldMkLst>
      </pc:sldChg>
      <pc:sldChg chg="modSp add mod ord modAnim">
        <pc:chgData name="Jorinde Laarhoven" userId="40e139e6-1b24-47ff-9631-c2042e4fbfc6" providerId="ADAL" clId="{E2B56345-C39E-4F76-B06D-58016AFFBA01}" dt="2025-03-31T14:18:00.204" v="1601"/>
        <pc:sldMkLst>
          <pc:docMk/>
          <pc:sldMk cId="2258669409" sldId="301"/>
        </pc:sldMkLst>
      </pc:sldChg>
      <pc:sldChg chg="addSp delSp modSp add mod ord">
        <pc:chgData name="Jorinde Laarhoven" userId="40e139e6-1b24-47ff-9631-c2042e4fbfc6" providerId="ADAL" clId="{E2B56345-C39E-4F76-B06D-58016AFFBA01}" dt="2025-04-02T07:50:18.697" v="2370" actId="20577"/>
        <pc:sldMkLst>
          <pc:docMk/>
          <pc:sldMk cId="3916339340" sldId="302"/>
        </pc:sldMkLst>
      </pc:sldChg>
      <pc:sldChg chg="modSp add mod ord modAnim">
        <pc:chgData name="Jorinde Laarhoven" userId="40e139e6-1b24-47ff-9631-c2042e4fbfc6" providerId="ADAL" clId="{E2B56345-C39E-4F76-B06D-58016AFFBA01}" dt="2025-04-02T07:51:10.881" v="2371" actId="20577"/>
        <pc:sldMkLst>
          <pc:docMk/>
          <pc:sldMk cId="2893923658" sldId="303"/>
        </pc:sldMkLst>
      </pc:sldChg>
      <pc:sldChg chg="delSp modSp add mod">
        <pc:chgData name="Jorinde Laarhoven" userId="40e139e6-1b24-47ff-9631-c2042e4fbfc6" providerId="ADAL" clId="{E2B56345-C39E-4F76-B06D-58016AFFBA01}" dt="2025-04-02T07:53:01.914" v="2375"/>
        <pc:sldMkLst>
          <pc:docMk/>
          <pc:sldMk cId="1050524045" sldId="304"/>
        </pc:sldMkLst>
      </pc:sldChg>
      <pc:sldChg chg="modSp add mod modAnim">
        <pc:chgData name="Jorinde Laarhoven" userId="40e139e6-1b24-47ff-9631-c2042e4fbfc6" providerId="ADAL" clId="{E2B56345-C39E-4F76-B06D-58016AFFBA01}" dt="2025-04-02T07:53:08.093" v="2379" actId="20577"/>
        <pc:sldMkLst>
          <pc:docMk/>
          <pc:sldMk cId="1891908673" sldId="305"/>
        </pc:sldMkLst>
      </pc:sldChg>
    </pc:docChg>
  </pc:docChgLst>
  <pc:docChgLst>
    <pc:chgData name="Jorinde Laarhoven" userId="40e139e6-1b24-47ff-9631-c2042e4fbfc6" providerId="ADAL" clId="{3359D2EF-DA97-4E27-9E0A-5E0432BB55A6}"/>
    <pc:docChg chg="undo custSel modSld">
      <pc:chgData name="Jorinde Laarhoven" userId="40e139e6-1b24-47ff-9631-c2042e4fbfc6" providerId="ADAL" clId="{3359D2EF-DA97-4E27-9E0A-5E0432BB55A6}" dt="2025-05-13T10:50:38.886" v="451"/>
      <pc:docMkLst>
        <pc:docMk/>
      </pc:docMkLst>
      <pc:sldChg chg="modSp mod">
        <pc:chgData name="Jorinde Laarhoven" userId="40e139e6-1b24-47ff-9631-c2042e4fbfc6" providerId="ADAL" clId="{3359D2EF-DA97-4E27-9E0A-5E0432BB55A6}" dt="2025-05-07T09:47:26.938" v="90" actId="20577"/>
        <pc:sldMkLst>
          <pc:docMk/>
          <pc:sldMk cId="3063764060" sldId="284"/>
        </pc:sldMkLst>
      </pc:sldChg>
      <pc:sldChg chg="addSp delSp modSp mod delAnim modAnim">
        <pc:chgData name="Jorinde Laarhoven" userId="40e139e6-1b24-47ff-9631-c2042e4fbfc6" providerId="ADAL" clId="{3359D2EF-DA97-4E27-9E0A-5E0432BB55A6}" dt="2025-05-13T10:50:38.886" v="451"/>
        <pc:sldMkLst>
          <pc:docMk/>
          <pc:sldMk cId="1171829132" sldId="292"/>
        </pc:sldMkLst>
      </pc:sldChg>
      <pc:sldChg chg="addSp modSp mod modAnim">
        <pc:chgData name="Jorinde Laarhoven" userId="40e139e6-1b24-47ff-9631-c2042e4fbfc6" providerId="ADAL" clId="{3359D2EF-DA97-4E27-9E0A-5E0432BB55A6}" dt="2025-05-13T10:35:27.004" v="241"/>
        <pc:sldMkLst>
          <pc:docMk/>
          <pc:sldMk cId="340095447" sldId="301"/>
        </pc:sldMkLst>
      </pc:sldChg>
      <pc:sldChg chg="addSp delSp modSp mod delAnim modAnim">
        <pc:chgData name="Jorinde Laarhoven" userId="40e139e6-1b24-47ff-9631-c2042e4fbfc6" providerId="ADAL" clId="{3359D2EF-DA97-4E27-9E0A-5E0432BB55A6}" dt="2025-05-13T10:44:23.182" v="385"/>
        <pc:sldMkLst>
          <pc:docMk/>
          <pc:sldMk cId="3749465997" sldId="302"/>
        </pc:sldMkLst>
      </pc:sldChg>
    </pc:docChg>
  </pc:docChgLst>
  <pc:docChgLst>
    <pc:chgData name="Jorinde Laarhoven" userId="40e139e6-1b24-47ff-9631-c2042e4fbfc6" providerId="ADAL" clId="{370891F3-56A4-4BE9-8C6A-714025DC545E}"/>
    <pc:docChg chg="undo custSel modSld">
      <pc:chgData name="Jorinde Laarhoven" userId="40e139e6-1b24-47ff-9631-c2042e4fbfc6" providerId="ADAL" clId="{370891F3-56A4-4BE9-8C6A-714025DC545E}" dt="2025-08-14T06:47:19.743" v="1072" actId="1035"/>
      <pc:docMkLst>
        <pc:docMk/>
      </pc:docMkLst>
      <pc:sldChg chg="modSp mod">
        <pc:chgData name="Jorinde Laarhoven" userId="40e139e6-1b24-47ff-9631-c2042e4fbfc6" providerId="ADAL" clId="{370891F3-56A4-4BE9-8C6A-714025DC545E}" dt="2025-08-13T16:16:56.113" v="572" actId="207"/>
        <pc:sldMkLst>
          <pc:docMk/>
          <pc:sldMk cId="3063764060" sldId="284"/>
        </pc:sldMkLst>
        <pc:spChg chg="mod">
          <ac:chgData name="Jorinde Laarhoven" userId="40e139e6-1b24-47ff-9631-c2042e4fbfc6" providerId="ADAL" clId="{370891F3-56A4-4BE9-8C6A-714025DC545E}" dt="2025-08-13T13:51:48.457" v="561" actId="14100"/>
          <ac:spMkLst>
            <pc:docMk/>
            <pc:sldMk cId="3063764060" sldId="284"/>
            <ac:spMk id="8" creationId="{9EDFAD5E-A370-5631-14FE-1F6FB4DBAE0C}"/>
          </ac:spMkLst>
        </pc:spChg>
        <pc:spChg chg="mod">
          <ac:chgData name="Jorinde Laarhoven" userId="40e139e6-1b24-47ff-9631-c2042e4fbfc6" providerId="ADAL" clId="{370891F3-56A4-4BE9-8C6A-714025DC545E}" dt="2025-08-13T16:16:56.113" v="572" actId="207"/>
          <ac:spMkLst>
            <pc:docMk/>
            <pc:sldMk cId="3063764060" sldId="284"/>
            <ac:spMk id="12" creationId="{FA325893-A75F-E97E-4313-CC9B11405543}"/>
          </ac:spMkLst>
        </pc:spChg>
        <pc:grpChg chg="mod">
          <ac:chgData name="Jorinde Laarhoven" userId="40e139e6-1b24-47ff-9631-c2042e4fbfc6" providerId="ADAL" clId="{370891F3-56A4-4BE9-8C6A-714025DC545E}" dt="2025-08-13T13:51:29.181" v="555" actId="14100"/>
          <ac:grpSpMkLst>
            <pc:docMk/>
            <pc:sldMk cId="3063764060" sldId="284"/>
            <ac:grpSpMk id="14" creationId="{E5071D46-D422-B036-7A6E-A93835C87F00}"/>
          </ac:grpSpMkLst>
        </pc:grpChg>
      </pc:sldChg>
      <pc:sldChg chg="delSp modSp mod delAnim modAnim">
        <pc:chgData name="Jorinde Laarhoven" userId="40e139e6-1b24-47ff-9631-c2042e4fbfc6" providerId="ADAL" clId="{370891F3-56A4-4BE9-8C6A-714025DC545E}" dt="2025-08-14T06:47:19.743" v="1072" actId="1035"/>
        <pc:sldMkLst>
          <pc:docMk/>
          <pc:sldMk cId="1171829132" sldId="292"/>
        </pc:sldMkLst>
        <pc:spChg chg="mod">
          <ac:chgData name="Jorinde Laarhoven" userId="40e139e6-1b24-47ff-9631-c2042e4fbfc6" providerId="ADAL" clId="{370891F3-56A4-4BE9-8C6A-714025DC545E}" dt="2025-08-13T13:40:12.321" v="497" actId="14100"/>
          <ac:spMkLst>
            <pc:docMk/>
            <pc:sldMk cId="1171829132" sldId="292"/>
            <ac:spMk id="3" creationId="{1380DF2C-F2A7-6795-DECC-7146D6183B9A}"/>
          </ac:spMkLst>
        </pc:spChg>
        <pc:spChg chg="mod">
          <ac:chgData name="Jorinde Laarhoven" userId="40e139e6-1b24-47ff-9631-c2042e4fbfc6" providerId="ADAL" clId="{370891F3-56A4-4BE9-8C6A-714025DC545E}" dt="2025-08-14T06:47:19.743" v="1072" actId="1035"/>
          <ac:spMkLst>
            <pc:docMk/>
            <pc:sldMk cId="1171829132" sldId="292"/>
            <ac:spMk id="4" creationId="{355A229D-AD39-36E9-1A25-D1AA4F07E0B3}"/>
          </ac:spMkLst>
        </pc:spChg>
        <pc:spChg chg="del">
          <ac:chgData name="Jorinde Laarhoven" userId="40e139e6-1b24-47ff-9631-c2042e4fbfc6" providerId="ADAL" clId="{370891F3-56A4-4BE9-8C6A-714025DC545E}" dt="2025-08-13T13:40:24.141" v="500" actId="478"/>
          <ac:spMkLst>
            <pc:docMk/>
            <pc:sldMk cId="1171829132" sldId="292"/>
            <ac:spMk id="5" creationId="{D7618A15-3A2D-4B3C-60A1-655010E8CABC}"/>
          </ac:spMkLst>
        </pc:spChg>
        <pc:spChg chg="mod">
          <ac:chgData name="Jorinde Laarhoven" userId="40e139e6-1b24-47ff-9631-c2042e4fbfc6" providerId="ADAL" clId="{370891F3-56A4-4BE9-8C6A-714025DC545E}" dt="2025-08-13T13:40:04.307" v="496" actId="1076"/>
          <ac:spMkLst>
            <pc:docMk/>
            <pc:sldMk cId="1171829132" sldId="292"/>
            <ac:spMk id="7" creationId="{3467AA86-EEB2-778A-7C99-ACFC1561690D}"/>
          </ac:spMkLst>
        </pc:spChg>
        <pc:spChg chg="mod">
          <ac:chgData name="Jorinde Laarhoven" userId="40e139e6-1b24-47ff-9631-c2042e4fbfc6" providerId="ADAL" clId="{370891F3-56A4-4BE9-8C6A-714025DC545E}" dt="2025-08-13T13:40:04.307" v="496" actId="1076"/>
          <ac:spMkLst>
            <pc:docMk/>
            <pc:sldMk cId="1171829132" sldId="292"/>
            <ac:spMk id="8" creationId="{182BCE17-8484-D9BE-95B1-B8705D013657}"/>
          </ac:spMkLst>
        </pc:spChg>
        <pc:spChg chg="del">
          <ac:chgData name="Jorinde Laarhoven" userId="40e139e6-1b24-47ff-9631-c2042e4fbfc6" providerId="ADAL" clId="{370891F3-56A4-4BE9-8C6A-714025DC545E}" dt="2025-08-13T13:40:22.388" v="499" actId="478"/>
          <ac:spMkLst>
            <pc:docMk/>
            <pc:sldMk cId="1171829132" sldId="292"/>
            <ac:spMk id="9" creationId="{7BBF2780-3F86-13BD-AE80-F540CAA739D9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18" creationId="{B7088ACA-10ED-335E-456C-87A5B20D3C31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19" creationId="{2389FADA-0322-4726-CAFF-109080A48583}"/>
          </ac:spMkLst>
        </pc:spChg>
        <pc:spChg chg="del">
          <ac:chgData name="Jorinde Laarhoven" userId="40e139e6-1b24-47ff-9631-c2042e4fbfc6" providerId="ADAL" clId="{370891F3-56A4-4BE9-8C6A-714025DC545E}" dt="2025-08-13T17:09:41.083" v="739" actId="478"/>
          <ac:spMkLst>
            <pc:docMk/>
            <pc:sldMk cId="1171829132" sldId="292"/>
            <ac:spMk id="20" creationId="{FA021B8C-878F-D3E9-77AD-DD060970DA99}"/>
          </ac:spMkLst>
        </pc:spChg>
        <pc:spChg chg="del">
          <ac:chgData name="Jorinde Laarhoven" userId="40e139e6-1b24-47ff-9631-c2042e4fbfc6" providerId="ADAL" clId="{370891F3-56A4-4BE9-8C6A-714025DC545E}" dt="2025-08-13T17:09:41.992" v="740" actId="478"/>
          <ac:spMkLst>
            <pc:docMk/>
            <pc:sldMk cId="1171829132" sldId="292"/>
            <ac:spMk id="21" creationId="{08AAC428-A85D-FE44-4FD6-62834B7A1DC8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22" creationId="{F9072B95-697E-5469-0396-5CE137573EA6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23" creationId="{AA12EBC9-3B0C-1C67-AAEF-349885969F0C}"/>
          </ac:spMkLst>
        </pc:spChg>
        <pc:spChg chg="del">
          <ac:chgData name="Jorinde Laarhoven" userId="40e139e6-1b24-47ff-9631-c2042e4fbfc6" providerId="ADAL" clId="{370891F3-56A4-4BE9-8C6A-714025DC545E}" dt="2025-08-13T17:09:39.739" v="738" actId="478"/>
          <ac:spMkLst>
            <pc:docMk/>
            <pc:sldMk cId="1171829132" sldId="292"/>
            <ac:spMk id="24" creationId="{18AE4A9A-F571-72EE-42DE-468EA9CE4EDC}"/>
          </ac:spMkLst>
        </pc:spChg>
        <pc:spChg chg="del">
          <ac:chgData name="Jorinde Laarhoven" userId="40e139e6-1b24-47ff-9631-c2042e4fbfc6" providerId="ADAL" clId="{370891F3-56A4-4BE9-8C6A-714025DC545E}" dt="2025-08-13T17:09:43.602" v="741" actId="478"/>
          <ac:spMkLst>
            <pc:docMk/>
            <pc:sldMk cId="1171829132" sldId="292"/>
            <ac:spMk id="25" creationId="{528B0751-821E-70B8-66D9-8C58A93CACAE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30" creationId="{D2A0393B-0868-987D-813B-D82199E16F73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31" creationId="{E3E3A0C8-CCE3-E34D-6009-CEF311CBF0E6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32" creationId="{B14F7BD9-A777-E664-EF69-D33A4DDA89ED}"/>
          </ac:spMkLst>
        </pc:spChg>
        <pc:spChg chg="mod">
          <ac:chgData name="Jorinde Laarhoven" userId="40e139e6-1b24-47ff-9631-c2042e4fbfc6" providerId="ADAL" clId="{370891F3-56A4-4BE9-8C6A-714025DC545E}" dt="2025-08-13T17:16:21.988" v="1051" actId="1036"/>
          <ac:spMkLst>
            <pc:docMk/>
            <pc:sldMk cId="1171829132" sldId="292"/>
            <ac:spMk id="33" creationId="{F2D6D6E2-27DD-74BB-7787-5FBCFFDBD1CD}"/>
          </ac:spMkLst>
        </pc:spChg>
        <pc:spChg chg="del mod">
          <ac:chgData name="Jorinde Laarhoven" userId="40e139e6-1b24-47ff-9631-c2042e4fbfc6" providerId="ADAL" clId="{370891F3-56A4-4BE9-8C6A-714025DC545E}" dt="2025-08-13T17:16:12.079" v="1044" actId="478"/>
          <ac:spMkLst>
            <pc:docMk/>
            <pc:sldMk cId="1171829132" sldId="292"/>
            <ac:spMk id="35" creationId="{B22321FD-2B0A-5648-12BD-CAFEBDBF228F}"/>
          </ac:spMkLst>
        </pc:spChg>
        <pc:spChg chg="del mod">
          <ac:chgData name="Jorinde Laarhoven" userId="40e139e6-1b24-47ff-9631-c2042e4fbfc6" providerId="ADAL" clId="{370891F3-56A4-4BE9-8C6A-714025DC545E}" dt="2025-08-13T17:16:13.416" v="1045" actId="478"/>
          <ac:spMkLst>
            <pc:docMk/>
            <pc:sldMk cId="1171829132" sldId="292"/>
            <ac:spMk id="36" creationId="{F74A9FC3-A7CA-0A75-9FDD-E77D817D97A8}"/>
          </ac:spMkLst>
        </pc:spChg>
        <pc:grpChg chg="mod">
          <ac:chgData name="Jorinde Laarhoven" userId="40e139e6-1b24-47ff-9631-c2042e4fbfc6" providerId="ADAL" clId="{370891F3-56A4-4BE9-8C6A-714025DC545E}" dt="2025-08-13T13:40:19.220" v="498" actId="1076"/>
          <ac:grpSpMkLst>
            <pc:docMk/>
            <pc:sldMk cId="1171829132" sldId="292"/>
            <ac:grpSpMk id="6" creationId="{1941C9B1-710E-EAEC-A72F-E998DEAB3244}"/>
          </ac:grpSpMkLst>
        </pc:grpChg>
        <pc:graphicFrameChg chg="mod">
          <ac:chgData name="Jorinde Laarhoven" userId="40e139e6-1b24-47ff-9631-c2042e4fbfc6" providerId="ADAL" clId="{370891F3-56A4-4BE9-8C6A-714025DC545E}" dt="2025-08-13T17:16:21.988" v="1051" actId="1036"/>
          <ac:graphicFrameMkLst>
            <pc:docMk/>
            <pc:sldMk cId="1171829132" sldId="292"/>
            <ac:graphicFrameMk id="11" creationId="{8E74F3DF-6167-D397-0440-43F3A99A6ED3}"/>
          </ac:graphicFrameMkLst>
        </pc:graphicFrameChg>
      </pc:sldChg>
      <pc:sldChg chg="delSp modSp mod delAnim modAnim">
        <pc:chgData name="Jorinde Laarhoven" userId="40e139e6-1b24-47ff-9631-c2042e4fbfc6" providerId="ADAL" clId="{370891F3-56A4-4BE9-8C6A-714025DC545E}" dt="2025-08-13T17:13:10.413" v="824" actId="20577"/>
        <pc:sldMkLst>
          <pc:docMk/>
          <pc:sldMk cId="340095447" sldId="301"/>
        </pc:sldMkLst>
        <pc:spChg chg="mod">
          <ac:chgData name="Jorinde Laarhoven" userId="40e139e6-1b24-47ff-9631-c2042e4fbfc6" providerId="ADAL" clId="{370891F3-56A4-4BE9-8C6A-714025DC545E}" dt="2025-08-13T13:35:54.930" v="456" actId="14100"/>
          <ac:spMkLst>
            <pc:docMk/>
            <pc:sldMk cId="340095447" sldId="301"/>
            <ac:spMk id="3" creationId="{17AE82A4-584A-7139-120B-AAC42614BFC6}"/>
          </ac:spMkLst>
        </pc:spChg>
        <pc:spChg chg="del">
          <ac:chgData name="Jorinde Laarhoven" userId="40e139e6-1b24-47ff-9631-c2042e4fbfc6" providerId="ADAL" clId="{370891F3-56A4-4BE9-8C6A-714025DC545E}" dt="2025-08-13T13:25:44.582" v="350" actId="478"/>
          <ac:spMkLst>
            <pc:docMk/>
            <pc:sldMk cId="340095447" sldId="301"/>
            <ac:spMk id="4" creationId="{978CFEE6-BF44-BB2A-6C5F-8462EC5BF003}"/>
          </ac:spMkLst>
        </pc:spChg>
        <pc:spChg chg="del">
          <ac:chgData name="Jorinde Laarhoven" userId="40e139e6-1b24-47ff-9631-c2042e4fbfc6" providerId="ADAL" clId="{370891F3-56A4-4BE9-8C6A-714025DC545E}" dt="2025-08-13T13:25:42.017" v="349" actId="478"/>
          <ac:spMkLst>
            <pc:docMk/>
            <pc:sldMk cId="340095447" sldId="301"/>
            <ac:spMk id="5" creationId="{4C5892A0-D969-F899-7993-35586809E53A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18" creationId="{0E0FF642-CF50-AE10-05D5-7B54CD612B05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19" creationId="{C59DE466-2271-840F-A0B3-FEF13C747511}"/>
          </ac:spMkLst>
        </pc:spChg>
        <pc:spChg chg="del">
          <ac:chgData name="Jorinde Laarhoven" userId="40e139e6-1b24-47ff-9631-c2042e4fbfc6" providerId="ADAL" clId="{370891F3-56A4-4BE9-8C6A-714025DC545E}" dt="2025-08-13T17:09:11.963" v="724" actId="478"/>
          <ac:spMkLst>
            <pc:docMk/>
            <pc:sldMk cId="340095447" sldId="301"/>
            <ac:spMk id="20" creationId="{E05AFE5D-EFDA-8093-042A-C5A5A02F31A2}"/>
          </ac:spMkLst>
        </pc:spChg>
        <pc:spChg chg="del">
          <ac:chgData name="Jorinde Laarhoven" userId="40e139e6-1b24-47ff-9631-c2042e4fbfc6" providerId="ADAL" clId="{370891F3-56A4-4BE9-8C6A-714025DC545E}" dt="2025-08-13T17:09:15.452" v="726" actId="478"/>
          <ac:spMkLst>
            <pc:docMk/>
            <pc:sldMk cId="340095447" sldId="301"/>
            <ac:spMk id="21" creationId="{37608D66-1483-5F74-E76E-F0D4837A8285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22" creationId="{D802CCFA-DE72-F7AA-177C-E1D12D82205B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23" creationId="{365E3214-8178-9588-CD14-8D645C8C4C4A}"/>
          </ac:spMkLst>
        </pc:spChg>
        <pc:spChg chg="del">
          <ac:chgData name="Jorinde Laarhoven" userId="40e139e6-1b24-47ff-9631-c2042e4fbfc6" providerId="ADAL" clId="{370891F3-56A4-4BE9-8C6A-714025DC545E}" dt="2025-08-13T17:09:14.204" v="725" actId="478"/>
          <ac:spMkLst>
            <pc:docMk/>
            <pc:sldMk cId="340095447" sldId="301"/>
            <ac:spMk id="24" creationId="{5E257F26-B035-5B31-BFBD-EC7699552F99}"/>
          </ac:spMkLst>
        </pc:spChg>
        <pc:spChg chg="del">
          <ac:chgData name="Jorinde Laarhoven" userId="40e139e6-1b24-47ff-9631-c2042e4fbfc6" providerId="ADAL" clId="{370891F3-56A4-4BE9-8C6A-714025DC545E}" dt="2025-08-13T17:09:17.102" v="727" actId="478"/>
          <ac:spMkLst>
            <pc:docMk/>
            <pc:sldMk cId="340095447" sldId="301"/>
            <ac:spMk id="25" creationId="{2D5B99F2-4C49-BACD-2188-9A906A2C0D4A}"/>
          </ac:spMkLst>
        </pc:spChg>
        <pc:spChg chg="mod">
          <ac:chgData name="Jorinde Laarhoven" userId="40e139e6-1b24-47ff-9631-c2042e4fbfc6" providerId="ADAL" clId="{370891F3-56A4-4BE9-8C6A-714025DC545E}" dt="2025-08-13T17:13:10.413" v="824" actId="20577"/>
          <ac:spMkLst>
            <pc:docMk/>
            <pc:sldMk cId="340095447" sldId="301"/>
            <ac:spMk id="27" creationId="{45F9B8E6-F635-DBB1-B175-E33EA7ACE689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30" creationId="{F11531AF-30B9-262E-5243-19583F590748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31" creationId="{4F79241A-FEDF-742D-330A-2B630D85E306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32" creationId="{059B34DF-2D5B-C8EC-9429-263B047D1D91}"/>
          </ac:spMkLst>
        </pc:spChg>
        <pc:spChg chg="mod">
          <ac:chgData name="Jorinde Laarhoven" userId="40e139e6-1b24-47ff-9631-c2042e4fbfc6" providerId="ADAL" clId="{370891F3-56A4-4BE9-8C6A-714025DC545E}" dt="2025-08-13T17:12:33.777" v="817" actId="1036"/>
          <ac:spMkLst>
            <pc:docMk/>
            <pc:sldMk cId="340095447" sldId="301"/>
            <ac:spMk id="33" creationId="{E2BE621D-442B-851B-F38C-E64A7F306D6E}"/>
          </ac:spMkLst>
        </pc:spChg>
        <pc:spChg chg="del">
          <ac:chgData name="Jorinde Laarhoven" userId="40e139e6-1b24-47ff-9631-c2042e4fbfc6" providerId="ADAL" clId="{370891F3-56A4-4BE9-8C6A-714025DC545E}" dt="2025-08-13T17:09:18.380" v="728" actId="478"/>
          <ac:spMkLst>
            <pc:docMk/>
            <pc:sldMk cId="340095447" sldId="301"/>
            <ac:spMk id="35" creationId="{B8FDB90E-089E-C301-716C-EC21B3EBC0B5}"/>
          </ac:spMkLst>
        </pc:spChg>
        <pc:spChg chg="del">
          <ac:chgData name="Jorinde Laarhoven" userId="40e139e6-1b24-47ff-9631-c2042e4fbfc6" providerId="ADAL" clId="{370891F3-56A4-4BE9-8C6A-714025DC545E}" dt="2025-08-13T17:09:20.129" v="729" actId="478"/>
          <ac:spMkLst>
            <pc:docMk/>
            <pc:sldMk cId="340095447" sldId="301"/>
            <ac:spMk id="36" creationId="{4DDC4BF0-BFCF-D150-73C6-6B07FD72D8A4}"/>
          </ac:spMkLst>
        </pc:spChg>
        <pc:graphicFrameChg chg="mod">
          <ac:chgData name="Jorinde Laarhoven" userId="40e139e6-1b24-47ff-9631-c2042e4fbfc6" providerId="ADAL" clId="{370891F3-56A4-4BE9-8C6A-714025DC545E}" dt="2025-08-13T17:12:33.777" v="817" actId="1036"/>
          <ac:graphicFrameMkLst>
            <pc:docMk/>
            <pc:sldMk cId="340095447" sldId="301"/>
            <ac:graphicFrameMk id="11" creationId="{64E3D110-B97B-5F62-170A-5F8B2991EF3B}"/>
          </ac:graphicFrameMkLst>
        </pc:graphicFrameChg>
      </pc:sldChg>
      <pc:sldChg chg="addSp delSp modSp mod addAnim delAnim modAnim">
        <pc:chgData name="Jorinde Laarhoven" userId="40e139e6-1b24-47ff-9631-c2042e4fbfc6" providerId="ADAL" clId="{370891F3-56A4-4BE9-8C6A-714025DC545E}" dt="2025-08-13T17:14:54.245" v="940" actId="20577"/>
        <pc:sldMkLst>
          <pc:docMk/>
          <pc:sldMk cId="3749465997" sldId="302"/>
        </pc:sldMkLst>
        <pc:spChg chg="mod">
          <ac:chgData name="Jorinde Laarhoven" userId="40e139e6-1b24-47ff-9631-c2042e4fbfc6" providerId="ADAL" clId="{370891F3-56A4-4BE9-8C6A-714025DC545E}" dt="2025-08-13T13:35:43.094" v="455" actId="14100"/>
          <ac:spMkLst>
            <pc:docMk/>
            <pc:sldMk cId="3749465997" sldId="302"/>
            <ac:spMk id="3" creationId="{F49B2BD1-6DB8-8B66-FC79-27641F0EC8A3}"/>
          </ac:spMkLst>
        </pc:spChg>
        <pc:spChg chg="mod">
          <ac:chgData name="Jorinde Laarhoven" userId="40e139e6-1b24-47ff-9631-c2042e4fbfc6" providerId="ADAL" clId="{370891F3-56A4-4BE9-8C6A-714025DC545E}" dt="2025-08-13T17:14:54.245" v="940" actId="20577"/>
          <ac:spMkLst>
            <pc:docMk/>
            <pc:sldMk cId="3749465997" sldId="302"/>
            <ac:spMk id="4" creationId="{86E16D4E-C274-E22D-A9E7-889FBF207DA4}"/>
          </ac:spMkLst>
        </pc:spChg>
        <pc:spChg chg="add del mod">
          <ac:chgData name="Jorinde Laarhoven" userId="40e139e6-1b24-47ff-9631-c2042e4fbfc6" providerId="ADAL" clId="{370891F3-56A4-4BE9-8C6A-714025DC545E}" dt="2025-08-13T17:13:48.769" v="864" actId="478"/>
          <ac:spMkLst>
            <pc:docMk/>
            <pc:sldMk cId="3749465997" sldId="302"/>
            <ac:spMk id="5" creationId="{2AD926E7-BC69-7FDC-9869-A60F6D74A1E0}"/>
          </ac:spMkLst>
        </pc:spChg>
        <pc:spChg chg="del">
          <ac:chgData name="Jorinde Laarhoven" userId="40e139e6-1b24-47ff-9631-c2042e4fbfc6" providerId="ADAL" clId="{370891F3-56A4-4BE9-8C6A-714025DC545E}" dt="2025-08-13T13:32:04.905" v="403" actId="478"/>
          <ac:spMkLst>
            <pc:docMk/>
            <pc:sldMk cId="3749465997" sldId="302"/>
            <ac:spMk id="5" creationId="{73269CE6-FE33-1540-8CB4-E5D3E38B5022}"/>
          </ac:spMkLst>
        </pc:spChg>
        <pc:spChg chg="del">
          <ac:chgData name="Jorinde Laarhoven" userId="40e139e6-1b24-47ff-9631-c2042e4fbfc6" providerId="ADAL" clId="{370891F3-56A4-4BE9-8C6A-714025DC545E}" dt="2025-08-13T13:32:03.492" v="402" actId="478"/>
          <ac:spMkLst>
            <pc:docMk/>
            <pc:sldMk cId="3749465997" sldId="302"/>
            <ac:spMk id="6" creationId="{85534018-9DB1-C7DE-DB0F-18A7D39F7A67}"/>
          </ac:spMkLst>
        </pc:spChg>
        <pc:spChg chg="del">
          <ac:chgData name="Jorinde Laarhoven" userId="40e139e6-1b24-47ff-9631-c2042e4fbfc6" providerId="ADAL" clId="{370891F3-56A4-4BE9-8C6A-714025DC545E}" dt="2025-08-13T17:09:34.294" v="736" actId="478"/>
          <ac:spMkLst>
            <pc:docMk/>
            <pc:sldMk cId="3749465997" sldId="302"/>
            <ac:spMk id="18" creationId="{2F591949-74FC-70BE-CCC8-275EF11D6F05}"/>
          </ac:spMkLst>
        </pc:spChg>
        <pc:spChg chg="del">
          <ac:chgData name="Jorinde Laarhoven" userId="40e139e6-1b24-47ff-9631-c2042e4fbfc6" providerId="ADAL" clId="{370891F3-56A4-4BE9-8C6A-714025DC545E}" dt="2025-08-13T17:09:31.929" v="734" actId="478"/>
          <ac:spMkLst>
            <pc:docMk/>
            <pc:sldMk cId="3749465997" sldId="302"/>
            <ac:spMk id="19" creationId="{648663B0-139C-F2A4-E58E-91CA1BB37568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20" creationId="{E71B5E77-E743-F815-6F2F-577E3DF1E889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21" creationId="{E5D922B4-E0B7-1615-769A-5D3EE2F048C2}"/>
          </ac:spMkLst>
        </pc:spChg>
        <pc:spChg chg="del">
          <ac:chgData name="Jorinde Laarhoven" userId="40e139e6-1b24-47ff-9631-c2042e4fbfc6" providerId="ADAL" clId="{370891F3-56A4-4BE9-8C6A-714025DC545E}" dt="2025-08-13T17:09:35.591" v="737" actId="478"/>
          <ac:spMkLst>
            <pc:docMk/>
            <pc:sldMk cId="3749465997" sldId="302"/>
            <ac:spMk id="22" creationId="{5DE3EFCB-AA56-328A-32E8-7BA0A01E77E5}"/>
          </ac:spMkLst>
        </pc:spChg>
        <pc:spChg chg="del mod">
          <ac:chgData name="Jorinde Laarhoven" userId="40e139e6-1b24-47ff-9631-c2042e4fbfc6" providerId="ADAL" clId="{370891F3-56A4-4BE9-8C6A-714025DC545E}" dt="2025-08-13T17:09:33.343" v="735" actId="478"/>
          <ac:spMkLst>
            <pc:docMk/>
            <pc:sldMk cId="3749465997" sldId="302"/>
            <ac:spMk id="23" creationId="{E657CD88-578E-F928-C598-A2E87D7F94D6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24" creationId="{B6249022-7A86-9A97-6AED-5E69188EBCFC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25" creationId="{8168A12F-B935-2EF8-C42F-05F4634753CD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30" creationId="{C710CF9F-16C9-62DA-0401-5CA0EA3259D0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31" creationId="{74407FF3-B6F8-9875-1923-EF6FE13F5854}"/>
          </ac:spMkLst>
        </pc:spChg>
        <pc:spChg chg="del mod">
          <ac:chgData name="Jorinde Laarhoven" userId="40e139e6-1b24-47ff-9631-c2042e4fbfc6" providerId="ADAL" clId="{370891F3-56A4-4BE9-8C6A-714025DC545E}" dt="2025-08-13T17:09:24.957" v="730" actId="478"/>
          <ac:spMkLst>
            <pc:docMk/>
            <pc:sldMk cId="3749465997" sldId="302"/>
            <ac:spMk id="32" creationId="{A737E641-9C1F-67E3-8423-42C1092F6BAB}"/>
          </ac:spMkLst>
        </pc:spChg>
        <pc:spChg chg="del mod">
          <ac:chgData name="Jorinde Laarhoven" userId="40e139e6-1b24-47ff-9631-c2042e4fbfc6" providerId="ADAL" clId="{370891F3-56A4-4BE9-8C6A-714025DC545E}" dt="2025-08-13T17:09:30.408" v="733" actId="478"/>
          <ac:spMkLst>
            <pc:docMk/>
            <pc:sldMk cId="3749465997" sldId="302"/>
            <ac:spMk id="33" creationId="{13DB2566-E6D9-6213-1796-C344D65349AC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35" creationId="{BDD17C46-CDE6-F36F-6DB1-1237F59701A3}"/>
          </ac:spMkLst>
        </pc:spChg>
        <pc:spChg chg="mod">
          <ac:chgData name="Jorinde Laarhoven" userId="40e139e6-1b24-47ff-9631-c2042e4fbfc6" providerId="ADAL" clId="{370891F3-56A4-4BE9-8C6A-714025DC545E}" dt="2025-08-13T17:13:42.783" v="863" actId="1035"/>
          <ac:spMkLst>
            <pc:docMk/>
            <pc:sldMk cId="3749465997" sldId="302"/>
            <ac:spMk id="36" creationId="{81BE1889-09C8-AE2D-AF91-041EAE664168}"/>
          </ac:spMkLst>
        </pc:spChg>
        <pc:graphicFrameChg chg="add del mod">
          <ac:chgData name="Jorinde Laarhoven" userId="40e139e6-1b24-47ff-9631-c2042e4fbfc6" providerId="ADAL" clId="{370891F3-56A4-4BE9-8C6A-714025DC545E}" dt="2025-08-13T17:13:42.783" v="863" actId="1035"/>
          <ac:graphicFrameMkLst>
            <pc:docMk/>
            <pc:sldMk cId="3749465997" sldId="302"/>
            <ac:graphicFrameMk id="11" creationId="{5051BAA8-B428-B892-9F9F-F557487EC51E}"/>
          </ac:graphicFrameMkLst>
        </pc:graphicFrameChg>
      </pc:sldChg>
      <pc:sldChg chg="addSp delSp modSp mod delAnim modAnim">
        <pc:chgData name="Jorinde Laarhoven" userId="40e139e6-1b24-47ff-9631-c2042e4fbfc6" providerId="ADAL" clId="{370891F3-56A4-4BE9-8C6A-714025DC545E}" dt="2025-08-13T17:08:08.029" v="723"/>
        <pc:sldMkLst>
          <pc:docMk/>
          <pc:sldMk cId="1787522056" sldId="303"/>
        </pc:sldMkLst>
        <pc:spChg chg="add del mod">
          <ac:chgData name="Jorinde Laarhoven" userId="40e139e6-1b24-47ff-9631-c2042e4fbfc6" providerId="ADAL" clId="{370891F3-56A4-4BE9-8C6A-714025DC545E}" dt="2025-08-13T17:03:45.044" v="599" actId="478"/>
          <ac:spMkLst>
            <pc:docMk/>
            <pc:sldMk cId="1787522056" sldId="303"/>
            <ac:spMk id="2" creationId="{7DC9F7EC-F751-6DC9-723D-1735D38BA2C5}"/>
          </ac:spMkLst>
        </pc:spChg>
        <pc:spChg chg="add mod">
          <ac:chgData name="Jorinde Laarhoven" userId="40e139e6-1b24-47ff-9631-c2042e4fbfc6" providerId="ADAL" clId="{370891F3-56A4-4BE9-8C6A-714025DC545E}" dt="2025-08-13T17:05:18.026" v="649" actId="20577"/>
          <ac:spMkLst>
            <pc:docMk/>
            <pc:sldMk cId="1787522056" sldId="303"/>
            <ac:spMk id="4" creationId="{F66D3B88-F837-53D2-FD03-293B5B446036}"/>
          </ac:spMkLst>
        </pc:spChg>
        <pc:spChg chg="mod">
          <ac:chgData name="Jorinde Laarhoven" userId="40e139e6-1b24-47ff-9631-c2042e4fbfc6" providerId="ADAL" clId="{370891F3-56A4-4BE9-8C6A-714025DC545E}" dt="2025-08-13T17:04:24.670" v="606"/>
          <ac:spMkLst>
            <pc:docMk/>
            <pc:sldMk cId="1787522056" sldId="303"/>
            <ac:spMk id="6" creationId="{D6F7AD53-1242-A61D-F338-1E2B2B286CE0}"/>
          </ac:spMkLst>
        </pc:spChg>
        <pc:spChg chg="del">
          <ac:chgData name="Jorinde Laarhoven" userId="40e139e6-1b24-47ff-9631-c2042e4fbfc6" providerId="ADAL" clId="{370891F3-56A4-4BE9-8C6A-714025DC545E}" dt="2025-08-13T17:03:13.660" v="573" actId="478"/>
          <ac:spMkLst>
            <pc:docMk/>
            <pc:sldMk cId="1787522056" sldId="303"/>
            <ac:spMk id="29" creationId="{BC937723-3464-1E4B-E976-4C06B8B65A6F}"/>
          </ac:spMkLst>
        </pc:spChg>
        <pc:spChg chg="del">
          <ac:chgData name="Jorinde Laarhoven" userId="40e139e6-1b24-47ff-9631-c2042e4fbfc6" providerId="ADAL" clId="{370891F3-56A4-4BE9-8C6A-714025DC545E}" dt="2025-08-13T17:03:16.324" v="575" actId="478"/>
          <ac:spMkLst>
            <pc:docMk/>
            <pc:sldMk cId="1787522056" sldId="303"/>
            <ac:spMk id="30" creationId="{FBF78D0F-9180-42EC-4675-EC5E8C5007F6}"/>
          </ac:spMkLst>
        </pc:spChg>
        <pc:spChg chg="del">
          <ac:chgData name="Jorinde Laarhoven" userId="40e139e6-1b24-47ff-9631-c2042e4fbfc6" providerId="ADAL" clId="{370891F3-56A4-4BE9-8C6A-714025DC545E}" dt="2025-08-13T17:03:15.422" v="574" actId="478"/>
          <ac:spMkLst>
            <pc:docMk/>
            <pc:sldMk cId="1787522056" sldId="303"/>
            <ac:spMk id="33" creationId="{B025241F-09DA-E6C5-6459-6AD983C7CB4C}"/>
          </ac:spMkLst>
        </pc:spChg>
        <pc:spChg chg="del">
          <ac:chgData name="Jorinde Laarhoven" userId="40e139e6-1b24-47ff-9631-c2042e4fbfc6" providerId="ADAL" clId="{370891F3-56A4-4BE9-8C6A-714025DC545E}" dt="2025-08-13T17:03:18.431" v="576" actId="478"/>
          <ac:spMkLst>
            <pc:docMk/>
            <pc:sldMk cId="1787522056" sldId="303"/>
            <ac:spMk id="34" creationId="{DFB5C27D-39DF-CFAE-A8ED-B5F65AA84800}"/>
          </ac:spMkLst>
        </pc:spChg>
        <pc:spChg chg="del">
          <ac:chgData name="Jorinde Laarhoven" userId="40e139e6-1b24-47ff-9631-c2042e4fbfc6" providerId="ADAL" clId="{370891F3-56A4-4BE9-8C6A-714025DC545E}" dt="2025-08-13T17:03:21.697" v="577" actId="478"/>
          <ac:spMkLst>
            <pc:docMk/>
            <pc:sldMk cId="1787522056" sldId="303"/>
            <ac:spMk id="39" creationId="{D4E81B65-3322-3CC1-6918-6DCBDA7FBBB3}"/>
          </ac:spMkLst>
        </pc:spChg>
        <pc:spChg chg="del">
          <ac:chgData name="Jorinde Laarhoven" userId="40e139e6-1b24-47ff-9631-c2042e4fbfc6" providerId="ADAL" clId="{370891F3-56A4-4BE9-8C6A-714025DC545E}" dt="2025-08-13T17:03:23.307" v="578" actId="478"/>
          <ac:spMkLst>
            <pc:docMk/>
            <pc:sldMk cId="1787522056" sldId="303"/>
            <ac:spMk id="40" creationId="{AD7ED88D-D08B-2439-9549-63FE5A668309}"/>
          </ac:spMkLst>
        </pc:spChg>
        <pc:spChg chg="mod">
          <ac:chgData name="Jorinde Laarhoven" userId="40e139e6-1b24-47ff-9631-c2042e4fbfc6" providerId="ADAL" clId="{370891F3-56A4-4BE9-8C6A-714025DC545E}" dt="2025-08-13T17:05:55.554" v="697" actId="20577"/>
          <ac:spMkLst>
            <pc:docMk/>
            <pc:sldMk cId="1787522056" sldId="303"/>
            <ac:spMk id="41" creationId="{12C71B86-FBF1-6251-AE7B-3CAAFB126ECF}"/>
          </ac:spMkLst>
        </pc:spChg>
      </pc:sldChg>
    </pc:docChg>
  </pc:docChgLst>
  <pc:docChgLst>
    <pc:chgData name="Jorinde Laarhoven" userId="40e139e6-1b24-47ff-9631-c2042e4fbfc6" providerId="ADAL" clId="{A72F13C8-4087-46C5-A5C8-37DB45DEF411}"/>
    <pc:docChg chg="undo redo custSel addSld delSld modSld sldOrd">
      <pc:chgData name="Jorinde Laarhoven" userId="40e139e6-1b24-47ff-9631-c2042e4fbfc6" providerId="ADAL" clId="{A72F13C8-4087-46C5-A5C8-37DB45DEF411}" dt="2025-04-22T07:04:46.530" v="2204" actId="208"/>
      <pc:docMkLst>
        <pc:docMk/>
      </pc:docMkLst>
      <pc:sldChg chg="modSp mod">
        <pc:chgData name="Jorinde Laarhoven" userId="40e139e6-1b24-47ff-9631-c2042e4fbfc6" providerId="ADAL" clId="{A72F13C8-4087-46C5-A5C8-37DB45DEF411}" dt="2025-04-17T12:38:17.787" v="15" actId="20577"/>
        <pc:sldMkLst>
          <pc:docMk/>
          <pc:sldMk cId="2499098986" sldId="283"/>
        </pc:sldMkLst>
      </pc:sldChg>
      <pc:sldChg chg="addSp delSp modSp mod delAnim modAnim">
        <pc:chgData name="Jorinde Laarhoven" userId="40e139e6-1b24-47ff-9631-c2042e4fbfc6" providerId="ADAL" clId="{A72F13C8-4087-46C5-A5C8-37DB45DEF411}" dt="2025-04-22T07:04:46.530" v="2204" actId="208"/>
        <pc:sldMkLst>
          <pc:docMk/>
          <pc:sldMk cId="3063764060" sldId="284"/>
        </pc:sldMkLst>
      </pc:sldChg>
      <pc:sldChg chg="addSp delSp modSp mod modAnim">
        <pc:chgData name="Jorinde Laarhoven" userId="40e139e6-1b24-47ff-9631-c2042e4fbfc6" providerId="ADAL" clId="{A72F13C8-4087-46C5-A5C8-37DB45DEF411}" dt="2025-04-17T13:47:24.080" v="1548" actId="113"/>
        <pc:sldMkLst>
          <pc:docMk/>
          <pc:sldMk cId="1171829132" sldId="292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824434888" sldId="297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1174558574" sldId="298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526104783" sldId="299"/>
        </pc:sldMkLst>
      </pc:sldChg>
      <pc:sldChg chg="addSp delSp modSp add mod ord modAnim">
        <pc:chgData name="Jorinde Laarhoven" userId="40e139e6-1b24-47ff-9631-c2042e4fbfc6" providerId="ADAL" clId="{A72F13C8-4087-46C5-A5C8-37DB45DEF411}" dt="2025-04-17T13:47:30.218" v="1549" actId="113"/>
        <pc:sldMkLst>
          <pc:docMk/>
          <pc:sldMk cId="340095447" sldId="301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2258669409" sldId="301"/>
        </pc:sldMkLst>
      </pc:sldChg>
      <pc:sldChg chg="add del">
        <pc:chgData name="Jorinde Laarhoven" userId="40e139e6-1b24-47ff-9631-c2042e4fbfc6" providerId="ADAL" clId="{A72F13C8-4087-46C5-A5C8-37DB45DEF411}" dt="2025-04-17T13:48:20.693" v="1551" actId="2890"/>
        <pc:sldMkLst>
          <pc:docMk/>
          <pc:sldMk cId="311917141" sldId="302"/>
        </pc:sldMkLst>
      </pc:sldChg>
      <pc:sldChg chg="addSp delSp modSp add mod modAnim">
        <pc:chgData name="Jorinde Laarhoven" userId="40e139e6-1b24-47ff-9631-c2042e4fbfc6" providerId="ADAL" clId="{A72F13C8-4087-46C5-A5C8-37DB45DEF411}" dt="2025-04-17T14:25:01.881" v="2199" actId="20577"/>
        <pc:sldMkLst>
          <pc:docMk/>
          <pc:sldMk cId="3749465997" sldId="302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3916339340" sldId="302"/>
        </pc:sldMkLst>
      </pc:sldChg>
      <pc:sldChg chg="addSp delSp modSp add mod ord delAnim modAnim">
        <pc:chgData name="Jorinde Laarhoven" userId="40e139e6-1b24-47ff-9631-c2042e4fbfc6" providerId="ADAL" clId="{A72F13C8-4087-46C5-A5C8-37DB45DEF411}" dt="2025-04-17T14:21:45.597" v="2153"/>
        <pc:sldMkLst>
          <pc:docMk/>
          <pc:sldMk cId="1787522056" sldId="303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2893923658" sldId="303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1050524045" sldId="304"/>
        </pc:sldMkLst>
      </pc:sldChg>
      <pc:sldChg chg="del">
        <pc:chgData name="Jorinde Laarhoven" userId="40e139e6-1b24-47ff-9631-c2042e4fbfc6" providerId="ADAL" clId="{A72F13C8-4087-46C5-A5C8-37DB45DEF411}" dt="2025-04-17T13:31:20.694" v="1284" actId="2696"/>
        <pc:sldMkLst>
          <pc:docMk/>
          <pc:sldMk cId="1891908673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13-8-2025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13-8-2025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901C9C1-8869-4164-9103-760A82EA1CDD}" type="datetime1">
              <a:rPr lang="nl-NL" smtClean="0"/>
              <a:t>13-8-2025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901C9C1-8869-4164-9103-760A82EA1CDD}" type="datetime1">
              <a:rPr lang="nl-NL" smtClean="0"/>
              <a:t>13-8-2025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Menselijk gezicht, persoon, Leren&#10;&#10;Automatisch gegenereerde beschrijving">
            <a:extLst>
              <a:ext uri="{FF2B5EF4-FFF2-40B4-BE49-F238E27FC236}">
                <a16:creationId xmlns:a16="http://schemas.microsoft.com/office/drawing/2014/main" id="{1FBABC42-F32E-8192-D986-DC3815F44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" y="-639419"/>
            <a:ext cx="12172144" cy="812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35D3829-89EB-A0F1-4C75-DEBBB227B7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9513" y="-397564"/>
            <a:ext cx="12364278" cy="7812156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4817E0-6CC4-28B5-B4BB-B00372B7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9B6E4C-BECC-31BB-B3E4-16BE34CEA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D62F04B-1F09-E770-5054-65504CE694A2}"/>
              </a:ext>
            </a:extLst>
          </p:cNvPr>
          <p:cNvSpPr/>
          <p:nvPr userDrawn="1"/>
        </p:nvSpPr>
        <p:spPr>
          <a:xfrm>
            <a:off x="-72909" y="5735637"/>
            <a:ext cx="12264909" cy="1122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45EE46-FDAF-E2A1-6D6E-4251C1521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399" y="5890796"/>
            <a:ext cx="2969315" cy="7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96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32C5-F3B6-72CD-14B9-5FE85123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207D97-5A2C-AB9A-ECA4-587471D14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DC8771-3433-135C-6256-4489843D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1882B2-407B-754D-E8F7-BD5931FD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76BAC3-1EB6-E61F-2790-F2EA71E1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EA132-8F9E-5C1C-5B27-4F449086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41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C323-CBEF-3C1F-B197-A42A0B5B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46DDE4-012B-C675-C130-014265AA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658F80-28BE-6BAB-DAC0-5A32BAA4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47A4E-1BBA-AC5F-EE48-16DDD17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1D4F8-E564-6040-C16F-7C42DE08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7864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BCEC39-9E9A-B1CF-503D-BDA1FDBF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88786A-8136-5330-6E1F-D66C83A8B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4B845B-AF77-477F-58B0-EC1BFA00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63E276-3B4A-3440-33BA-BFC07A2B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A123B-86F5-84A2-0E45-35F7376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322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10515600" cy="5170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44605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6722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E74DA-7F0A-15CB-02A3-67AAA73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582" y="255590"/>
            <a:ext cx="589721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DEADA-A888-1DF5-9659-AFDA71F2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582" y="1825625"/>
            <a:ext cx="5897217" cy="4165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2AE340-4257-1042-8B03-3DAE2ECA573D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7C1A881-6456-B5E1-9159-70EAE6883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08713" cy="6858000"/>
          </a:xfrm>
        </p:spPr>
        <p:txBody>
          <a:bodyPr/>
          <a:lstStyle>
            <a:lvl1pPr>
              <a:defRPr lang="nl-NL" dirty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4570354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81E6069-83B4-52E9-2112-3168FFA660E8}"/>
              </a:ext>
            </a:extLst>
          </p:cNvPr>
          <p:cNvSpPr/>
          <p:nvPr userDrawn="1"/>
        </p:nvSpPr>
        <p:spPr>
          <a:xfrm>
            <a:off x="831850" y="1709738"/>
            <a:ext cx="10528300" cy="4379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553FB3-0713-EBEE-832B-CB0AA949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1908313"/>
            <a:ext cx="9988826" cy="214685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90BDE1-DF7C-16A2-EBC0-A2A64E1F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4" y="4253740"/>
            <a:ext cx="9988826" cy="1569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 descr="Afbeelding met symbool, Symmetrie, geel, lijn&#10;&#10;Automatisch gegenereerde beschrijving">
            <a:extLst>
              <a:ext uri="{FF2B5EF4-FFF2-40B4-BE49-F238E27FC236}">
                <a16:creationId xmlns:a16="http://schemas.microsoft.com/office/drawing/2014/main" id="{38636C3F-B6A4-7B85-379A-8935E983B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08" y="1210462"/>
            <a:ext cx="998551" cy="9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80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157A9D-855B-A068-8E40-D42FCB05487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66DD9B-19B2-67E1-DF9F-CE4BE2B6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1447938"/>
            <a:ext cx="4767469" cy="7683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B71F92-1A05-FD7D-437D-88261108E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0495" y="1447938"/>
            <a:ext cx="5077239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91224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05E40-DD3B-2CA0-3DEF-F7F4DDB6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6348"/>
            <a:ext cx="10515600" cy="446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6F54BF-3364-0FDA-D96C-39A407E6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1EDC8-868B-D8E2-A31C-0C035285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822451-D41E-3C68-EB69-103E3273C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B4125-7C7C-3C1F-B2A4-FD2006058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7E2310-CFF5-FD9A-D02A-23D55790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0CC71D-6FB3-7607-11F9-9265E67F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6BAC4F-46F5-182B-5017-2CA57B15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85A3D0-42AA-06D6-3A80-7E936FD2723E}"/>
              </a:ext>
            </a:extLst>
          </p:cNvPr>
          <p:cNvCxnSpPr/>
          <p:nvPr userDrawn="1"/>
        </p:nvCxnSpPr>
        <p:spPr>
          <a:xfrm>
            <a:off x="0" y="1209675"/>
            <a:ext cx="12192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67011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78B3A-480F-280E-5707-49F7BCCC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9BED69-74EF-2464-4986-208A2529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110E1-E517-3241-050F-7BA99E2A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DAFDE-D4CD-9414-A72F-5D61AF83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5344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620957-177B-54FE-88A6-C12529E9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6338BF-2E31-70E4-DC25-D6A3E971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633D49-C819-538E-A06F-45BDA6B79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688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8EA2B-A1DD-B17C-F1EF-29F9B41A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35858-F44C-8557-8B63-08A38CD0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B09061-9FD0-6170-CB8D-21346DD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819A7E-B981-68A8-2ACB-1C9CC583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2D0EC-4E95-430D-9B03-22CD2699FAD7}" type="datetimeFigureOut">
              <a:rPr lang="nl-NL" smtClean="0"/>
              <a:t>13-8-2025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100545-999D-5BAE-3885-F825A927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81A79-9CF8-0A4F-5FE0-9C54807D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6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A932BC-4ED9-4EFD-D449-3F74DAD2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90"/>
            <a:ext cx="10515600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057FF-20DA-3E9C-0D89-7B89BBCD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 descr="Afbeelding met Lettertype, Graphics, tekst, grafische vormgeving&#10;&#10;Automatisch gegenereerde beschrijving">
            <a:extLst>
              <a:ext uri="{FF2B5EF4-FFF2-40B4-BE49-F238E27FC236}">
                <a16:creationId xmlns:a16="http://schemas.microsoft.com/office/drawing/2014/main" id="{5BE83E5E-120E-68E6-F193-C8D2964553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45" y="6137207"/>
            <a:ext cx="2143726" cy="5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2E0E15AF-4ECD-367B-B98E-86EF1FEA6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1F Verhoudingstabel</a:t>
            </a:r>
          </a:p>
        </p:txBody>
      </p:sp>
      <p:sp>
        <p:nvSpPr>
          <p:cNvPr id="2" name="Subtitel 2">
            <a:extLst>
              <a:ext uri="{FF2B5EF4-FFF2-40B4-BE49-F238E27FC236}">
                <a16:creationId xmlns:a16="http://schemas.microsoft.com/office/drawing/2014/main" id="{6FF14D47-F133-A24F-7BFF-607CDDF12804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DA06617-0B63-E09A-FBF5-78C941CCB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Vakoverstijgend Rekenen</a:t>
            </a:r>
          </a:p>
        </p:txBody>
      </p:sp>
    </p:spTree>
    <p:extLst>
      <p:ext uri="{BB962C8B-B14F-4D97-AF65-F5344CB8AC3E}">
        <p14:creationId xmlns:p14="http://schemas.microsoft.com/office/powerpoint/2010/main" val="249909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41AD7-C0F3-B7EC-4347-E8A8616E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DA047E8-9690-28A6-E820-F80E97CC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Verhoudingstabel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F7AD53-1242-A61D-F338-1E2B2B28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67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Een verhoudingstabel kun je gebruiken om verhoudingen uit te rekenen. </a:t>
            </a:r>
          </a:p>
          <a:p>
            <a:pPr marL="0" indent="0">
              <a:buNone/>
            </a:pPr>
            <a:r>
              <a:rPr lang="nl-NL" sz="1800"/>
              <a:t>Je kunt bijvoorbeeld uitrekenen hoeveel iets kost, hoeveel je nodig hebt of wat iets weegt.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b="1"/>
              <a:t>Voorbeeld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Voor zes eieren betaal je 3 euro. </a:t>
            </a:r>
          </a:p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Hoeveel eieren kun je kopen voor 5 euro?</a:t>
            </a:r>
          </a:p>
          <a:p>
            <a:pPr marL="0" indent="0">
              <a:buNone/>
            </a:pPr>
            <a:endParaRPr lang="nl-NL" sz="18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/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aphicFrame>
        <p:nvGraphicFramePr>
          <p:cNvPr id="26" name="Tabel 25">
            <a:extLst>
              <a:ext uri="{FF2B5EF4-FFF2-40B4-BE49-F238E27FC236}">
                <a16:creationId xmlns:a16="http://schemas.microsoft.com/office/drawing/2014/main" id="{8D727A36-3BA9-5AEA-3C10-DC23FD892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56033"/>
              </p:ext>
            </p:extLst>
          </p:nvPr>
        </p:nvGraphicFramePr>
        <p:xfrm>
          <a:off x="993710" y="4584309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7" name="Pijl: gekromd omlaag 26">
            <a:extLst>
              <a:ext uri="{FF2B5EF4-FFF2-40B4-BE49-F238E27FC236}">
                <a16:creationId xmlns:a16="http://schemas.microsoft.com/office/drawing/2014/main" id="{5125E4C8-B690-4B76-F5B2-808B93F399A1}"/>
              </a:ext>
            </a:extLst>
          </p:cNvPr>
          <p:cNvSpPr/>
          <p:nvPr/>
        </p:nvSpPr>
        <p:spPr>
          <a:xfrm>
            <a:off x="2469502" y="437916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gekromd omlaag 27">
            <a:extLst>
              <a:ext uri="{FF2B5EF4-FFF2-40B4-BE49-F238E27FC236}">
                <a16:creationId xmlns:a16="http://schemas.microsoft.com/office/drawing/2014/main" id="{1882C199-FBDE-80EB-BE55-9184558391A6}"/>
              </a:ext>
            </a:extLst>
          </p:cNvPr>
          <p:cNvSpPr/>
          <p:nvPr/>
        </p:nvSpPr>
        <p:spPr>
          <a:xfrm>
            <a:off x="4230085" y="4374711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FD8B923-94D3-F13F-C86F-A6C9CE0987E3}"/>
                  </a:ext>
                </a:extLst>
              </p:cNvPr>
              <p:cNvSpPr txBox="1"/>
              <p:nvPr/>
            </p:nvSpPr>
            <p:spPr>
              <a:xfrm>
                <a:off x="2223334" y="4062477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1FD8B923-94D3-F13F-C86F-A6C9CE098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34" y="4062477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D2DA2F67-BC9A-B704-FCD2-69F031D85FB7}"/>
                  </a:ext>
                </a:extLst>
              </p:cNvPr>
              <p:cNvSpPr txBox="1"/>
              <p:nvPr/>
            </p:nvSpPr>
            <p:spPr>
              <a:xfrm>
                <a:off x="4007919" y="4055020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D2DA2F67-BC9A-B704-FCD2-69F031D8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9" y="4055020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kstvak 34">
            <a:extLst>
              <a:ext uri="{FF2B5EF4-FFF2-40B4-BE49-F238E27FC236}">
                <a16:creationId xmlns:a16="http://schemas.microsoft.com/office/drawing/2014/main" id="{76D818BF-5213-1C77-CAE3-A8AF6D575EF0}"/>
              </a:ext>
            </a:extLst>
          </p:cNvPr>
          <p:cNvSpPr txBox="1"/>
          <p:nvPr/>
        </p:nvSpPr>
        <p:spPr>
          <a:xfrm>
            <a:off x="1086843" y="468239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 euro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159E794-B696-94F7-E404-434D263EACF1}"/>
              </a:ext>
            </a:extLst>
          </p:cNvPr>
          <p:cNvSpPr txBox="1"/>
          <p:nvPr/>
        </p:nvSpPr>
        <p:spPr>
          <a:xfrm>
            <a:off x="1084907" y="5229220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6 eieren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A0E4AFD-652D-824B-F1B1-8AB260A6A4D1}"/>
              </a:ext>
            </a:extLst>
          </p:cNvPr>
          <p:cNvSpPr txBox="1"/>
          <p:nvPr/>
        </p:nvSpPr>
        <p:spPr>
          <a:xfrm>
            <a:off x="2870545" y="468552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euro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AF71CF1-5683-F798-9F32-D15B0C2301E3}"/>
              </a:ext>
            </a:extLst>
          </p:cNvPr>
          <p:cNvSpPr txBox="1"/>
          <p:nvPr/>
        </p:nvSpPr>
        <p:spPr>
          <a:xfrm>
            <a:off x="4589636" y="468552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 euro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/>
              <p:nvPr/>
            </p:nvSpPr>
            <p:spPr>
              <a:xfrm>
                <a:off x="6308727" y="4767555"/>
                <a:ext cx="40643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eieren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÷3=2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eieren</m:t>
                      </m:r>
                    </m:oMath>
                  </m:oMathPara>
                </a14:m>
                <a:endParaRPr lang="nl-NL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 b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eieren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 =10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eieren</m:t>
                    </m:r>
                  </m:oMath>
                </a14:m>
                <a:br>
                  <a:rPr lang="nl-NL" b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nl-NL" b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voor 5 euro koop je 10 eieren. </a:t>
                </a:r>
              </a:p>
            </p:txBody>
          </p:sp>
        </mc:Choice>
        <mc:Fallback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2C71B86-FBF1-6251-AE7B-3CAAFB126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727" y="4767555"/>
                <a:ext cx="4064305" cy="1200329"/>
              </a:xfrm>
              <a:prstGeom prst="rect">
                <a:avLst/>
              </a:prstGeom>
              <a:blipFill>
                <a:blip r:embed="rId4"/>
                <a:stretch>
                  <a:fillRect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F66D3B88-F837-53D2-FD03-293B5B446036}"/>
              </a:ext>
            </a:extLst>
          </p:cNvPr>
          <p:cNvSpPr txBox="1"/>
          <p:nvPr/>
        </p:nvSpPr>
        <p:spPr>
          <a:xfrm>
            <a:off x="5990668" y="2370516"/>
            <a:ext cx="6100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ea typeface="Cambria Math" panose="02040503050406030204" pitchFamily="18" charset="0"/>
              </a:rPr>
              <a:t>Stap 1: </a:t>
            </a:r>
            <a:r>
              <a:rPr lang="nl-NL">
                <a:ea typeface="Cambria Math" panose="02040503050406030204" pitchFamily="18" charset="0"/>
              </a:rPr>
              <a:t>Teken een verhoudingstabel.</a:t>
            </a:r>
            <a:endParaRPr lang="nl-NL" b="1">
              <a:ea typeface="Cambria Math" panose="02040503050406030204" pitchFamily="18" charset="0"/>
            </a:endParaRPr>
          </a:p>
          <a:p>
            <a:r>
              <a:rPr lang="nl-NL" b="1">
                <a:ea typeface="Cambria Math" panose="02040503050406030204" pitchFamily="18" charset="0"/>
              </a:rPr>
              <a:t>Stap 2: </a:t>
            </a:r>
            <a:r>
              <a:rPr lang="nl-NL">
                <a:ea typeface="Cambria Math" panose="02040503050406030204" pitchFamily="18" charset="0"/>
              </a:rPr>
              <a:t>Noteer 3 euro linksboven in de tabel.</a:t>
            </a:r>
          </a:p>
          <a:p>
            <a:r>
              <a:rPr lang="nl-NL" b="1">
                <a:ea typeface="Cambria Math" panose="02040503050406030204" pitchFamily="18" charset="0"/>
              </a:rPr>
              <a:t>Stap 3: </a:t>
            </a:r>
            <a:r>
              <a:rPr lang="nl-NL">
                <a:ea typeface="Cambria Math" panose="02040503050406030204" pitchFamily="18" charset="0"/>
              </a:rPr>
              <a:t>Noteer 6 eieren linksonder. </a:t>
            </a:r>
          </a:p>
          <a:p>
            <a:r>
              <a:rPr lang="nl-NL" b="1">
                <a:ea typeface="Cambria Math" panose="02040503050406030204" pitchFamily="18" charset="0"/>
              </a:rPr>
              <a:t>Stap 4:</a:t>
            </a:r>
            <a:r>
              <a:rPr lang="nl-NL">
                <a:ea typeface="Cambria Math" panose="02040503050406030204" pitchFamily="18" charset="0"/>
              </a:rPr>
              <a:t> Noteer het gevraagde rechtsboven in de tabel.  </a:t>
            </a:r>
          </a:p>
          <a:p>
            <a:r>
              <a:rPr lang="nl-NL" b="1">
                <a:ea typeface="Cambria Math" panose="02040503050406030204" pitchFamily="18" charset="0"/>
              </a:rPr>
              <a:t>Stap 5:</a:t>
            </a:r>
            <a:r>
              <a:rPr lang="nl-NL">
                <a:ea typeface="Cambria Math" panose="02040503050406030204" pitchFamily="18" charset="0"/>
              </a:rPr>
              <a:t> Noteer 1 tussen de twee bedragen. </a:t>
            </a:r>
          </a:p>
          <a:p>
            <a:r>
              <a:rPr lang="nl-NL" b="1">
                <a:ea typeface="Cambria Math" panose="02040503050406030204" pitchFamily="18" charset="0"/>
              </a:rPr>
              <a:t>Stap 6:</a:t>
            </a:r>
            <a:r>
              <a:rPr lang="nl-NL">
                <a:ea typeface="Cambria Math" panose="02040503050406030204" pitchFamily="18" charset="0"/>
              </a:rPr>
              <a:t> Noteer de berekening naast de tabel. </a:t>
            </a:r>
          </a:p>
        </p:txBody>
      </p:sp>
    </p:spTree>
    <p:extLst>
      <p:ext uri="{BB962C8B-B14F-4D97-AF65-F5344CB8AC3E}">
        <p14:creationId xmlns:p14="http://schemas.microsoft.com/office/powerpoint/2010/main" val="17875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2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7360623-85CA-51EE-7CB7-1AC4B5CD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Verhoudingstabel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BDF9C-6100-E8B3-AA03-6DBBC40B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10515600" cy="226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/>
              <a:t>Voor het rekenen met een verhoudingstabel kun je de volgende stappen gebruiken.</a:t>
            </a:r>
          </a:p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5071D46-D422-B036-7A6E-A93835C87F00}"/>
              </a:ext>
            </a:extLst>
          </p:cNvPr>
          <p:cNvGrpSpPr/>
          <p:nvPr/>
        </p:nvGrpSpPr>
        <p:grpSpPr>
          <a:xfrm>
            <a:off x="922173" y="2148377"/>
            <a:ext cx="8548399" cy="2704476"/>
            <a:chOff x="1172545" y="3522308"/>
            <a:chExt cx="5985976" cy="188207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DFAD5E-A370-5631-14FE-1F6FB4DBAE0C}"/>
                </a:ext>
              </a:extLst>
            </p:cNvPr>
            <p:cNvSpPr/>
            <p:nvPr/>
          </p:nvSpPr>
          <p:spPr>
            <a:xfrm>
              <a:off x="1172545" y="3522308"/>
              <a:ext cx="5985976" cy="18820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FA325893-A75F-E97E-4313-CC9B11405543}"/>
                </a:ext>
              </a:extLst>
            </p:cNvPr>
            <p:cNvSpPr txBox="1"/>
            <p:nvPr/>
          </p:nvSpPr>
          <p:spPr>
            <a:xfrm>
              <a:off x="1263667" y="3632472"/>
              <a:ext cx="5854861" cy="1681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Stappenplan: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1: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Teken een verhoudingstabel. </a:t>
              </a:r>
              <a:endParaRPr lang="nl-NL" b="1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2: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de getallen die bij elkaar horen met eenheid links in de tabel.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3: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het gevraagde rechts in de tabel. 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4: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Noteer 1 als tussenstap en plaats pijlen als je dat handig vindt.</a:t>
              </a:r>
            </a:p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Stap 5: </a:t>
              </a:r>
              <a:r>
                <a:rPr lang="nl-NL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Schrijf de berekening naast de tabel: eerst delen en dan vermenigvuldigen.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76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4366-B97B-F2D2-CAD3-6D601AF51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B26B-704E-6DBB-A6E1-558411DF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E82A4-584A-7139-120B-AAC42614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1"/>
            <a:ext cx="10419736" cy="460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Cinan</a:t>
            </a: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verdient in 2 uur 8 euro. Hoeveel verdient </a:t>
            </a:r>
            <a:r>
              <a:rPr lang="nl-NL" sz="180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Cinan</a:t>
            </a: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na 7 uur werken?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met eenheid links in de tabel.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64E3D110-B97B-5F62-170A-5F8B2991E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89301"/>
              </p:ext>
            </p:extLst>
          </p:nvPr>
        </p:nvGraphicFramePr>
        <p:xfrm>
          <a:off x="1146110" y="4613797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0E0FF642-CF50-AE10-05D5-7B54CD612B05}"/>
              </a:ext>
            </a:extLst>
          </p:cNvPr>
          <p:cNvSpPr/>
          <p:nvPr/>
        </p:nvSpPr>
        <p:spPr>
          <a:xfrm>
            <a:off x="2621902" y="4408657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C59DE466-2271-840F-A0B3-FEF13C747511}"/>
              </a:ext>
            </a:extLst>
          </p:cNvPr>
          <p:cNvSpPr/>
          <p:nvPr/>
        </p:nvSpPr>
        <p:spPr>
          <a:xfrm>
            <a:off x="4382485" y="440419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D802CCFA-DE72-F7AA-177C-E1D12D82205B}"/>
                  </a:ext>
                </a:extLst>
              </p:cNvPr>
              <p:cNvSpPr txBox="1"/>
              <p:nvPr/>
            </p:nvSpPr>
            <p:spPr>
              <a:xfrm>
                <a:off x="2375734" y="4091965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D802CCFA-DE72-F7AA-177C-E1D12D822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4091965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65E3214-8178-9588-CD14-8D645C8C4C4A}"/>
                  </a:ext>
                </a:extLst>
              </p:cNvPr>
              <p:cNvSpPr txBox="1"/>
              <p:nvPr/>
            </p:nvSpPr>
            <p:spPr>
              <a:xfrm>
                <a:off x="4160319" y="4084508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365E3214-8178-9588-CD14-8D645C8C4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9" y="4084508"/>
                <a:ext cx="88286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5F9B8E6-F635-DBB1-B175-E33EA7ACE689}"/>
                  </a:ext>
                </a:extLst>
              </p:cNvPr>
              <p:cNvSpPr txBox="1"/>
              <p:nvPr/>
            </p:nvSpPr>
            <p:spPr>
              <a:xfrm>
                <a:off x="6375572" y="4741378"/>
                <a:ext cx="43480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NL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euro</m:t>
                    </m:r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 </m:t>
                    </m:r>
                  </m:oMath>
                </a14:m>
                <a:r>
                  <a:rPr lang="nl-NL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 euro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euro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×7=28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euro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na 7 uur verdient </a:t>
                </a:r>
                <a:r>
                  <a:rPr lang="nl-NL" err="1">
                    <a:ea typeface="Cambria Math" panose="02040503050406030204" pitchFamily="18" charset="0"/>
                    <a:cs typeface="Calibri" panose="020F0502020204030204" pitchFamily="34" charset="0"/>
                  </a:rPr>
                  <a:t>Cinan</a:t>
                </a:r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 28 euro. </a:t>
                </a: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45F9B8E6-F635-DBB1-B175-E33EA7AC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572" y="4741378"/>
                <a:ext cx="4348030" cy="1477328"/>
              </a:xfrm>
              <a:prstGeom prst="rect">
                <a:avLst/>
              </a:prstGeom>
              <a:blipFill>
                <a:blip r:embed="rId5"/>
                <a:stretch>
                  <a:fillRect l="-1262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F11531AF-30B9-262E-5243-19583F590748}"/>
              </a:ext>
            </a:extLst>
          </p:cNvPr>
          <p:cNvSpPr txBox="1"/>
          <p:nvPr/>
        </p:nvSpPr>
        <p:spPr>
          <a:xfrm>
            <a:off x="1239243" y="4711882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2 uur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F79241A-FEDF-742D-330A-2B630D85E306}"/>
              </a:ext>
            </a:extLst>
          </p:cNvPr>
          <p:cNvSpPr txBox="1"/>
          <p:nvPr/>
        </p:nvSpPr>
        <p:spPr>
          <a:xfrm>
            <a:off x="1237307" y="5258708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8 euro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59B34DF-2D5B-C8EC-9429-263B047D1D91}"/>
              </a:ext>
            </a:extLst>
          </p:cNvPr>
          <p:cNvSpPr txBox="1"/>
          <p:nvPr/>
        </p:nvSpPr>
        <p:spPr>
          <a:xfrm>
            <a:off x="3022945" y="471501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uur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2BE621D-442B-851B-F38C-E64A7F306D6E}"/>
              </a:ext>
            </a:extLst>
          </p:cNvPr>
          <p:cNvSpPr txBox="1"/>
          <p:nvPr/>
        </p:nvSpPr>
        <p:spPr>
          <a:xfrm>
            <a:off x="4742036" y="471501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7 uur</a:t>
            </a:r>
          </a:p>
        </p:txBody>
      </p:sp>
    </p:spTree>
    <p:extLst>
      <p:ext uri="{BB962C8B-B14F-4D97-AF65-F5344CB8AC3E}">
        <p14:creationId xmlns:p14="http://schemas.microsoft.com/office/powerpoint/2010/main" val="3400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27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70FB-6DBA-11DE-A1E6-AB144AA42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71FAD-FAE0-D173-DAAD-B957C2B7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B2BD1-6DB8-8B66-FC79-27641F0E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0631"/>
            <a:ext cx="10419736" cy="460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Er zitten 65 peren gelijk verdeeld over 5 manden. Hoeveel peren zitten er in 3 manden?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met eenheid links in de tabel.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5051BAA8-B428-B892-9F9F-F557487EC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03618"/>
              </p:ext>
            </p:extLst>
          </p:nvPr>
        </p:nvGraphicFramePr>
        <p:xfrm>
          <a:off x="1146110" y="4436830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20" name="Pijl: gekromd omlaag 19">
            <a:extLst>
              <a:ext uri="{FF2B5EF4-FFF2-40B4-BE49-F238E27FC236}">
                <a16:creationId xmlns:a16="http://schemas.microsoft.com/office/drawing/2014/main" id="{E71B5E77-E743-F815-6F2F-577E3DF1E889}"/>
              </a:ext>
            </a:extLst>
          </p:cNvPr>
          <p:cNvSpPr/>
          <p:nvPr/>
        </p:nvSpPr>
        <p:spPr>
          <a:xfrm flipV="1">
            <a:off x="2621902" y="555669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Pijl: gekromd omlaag 20">
            <a:extLst>
              <a:ext uri="{FF2B5EF4-FFF2-40B4-BE49-F238E27FC236}">
                <a16:creationId xmlns:a16="http://schemas.microsoft.com/office/drawing/2014/main" id="{E5D922B4-E0B7-1615-769A-5D3EE2F048C2}"/>
              </a:ext>
            </a:extLst>
          </p:cNvPr>
          <p:cNvSpPr/>
          <p:nvPr/>
        </p:nvSpPr>
        <p:spPr>
          <a:xfrm flipV="1">
            <a:off x="4382485" y="5547035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249022-7A86-9A97-6AED-5E69188EBCFC}"/>
                  </a:ext>
                </a:extLst>
              </p:cNvPr>
              <p:cNvSpPr txBox="1"/>
              <p:nvPr/>
            </p:nvSpPr>
            <p:spPr>
              <a:xfrm>
                <a:off x="2375734" y="5779509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6249022-7A86-9A97-6AED-5E69188EB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5779509"/>
                <a:ext cx="882869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168A12F-B935-2EF8-C42F-05F4634753CD}"/>
                  </a:ext>
                </a:extLst>
              </p:cNvPr>
              <p:cNvSpPr txBox="1"/>
              <p:nvPr/>
            </p:nvSpPr>
            <p:spPr>
              <a:xfrm>
                <a:off x="4160319" y="5772052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168A12F-B935-2EF8-C42F-05F463475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9" y="5772052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C710CF9F-16C9-62DA-0401-5CA0EA3259D0}"/>
              </a:ext>
            </a:extLst>
          </p:cNvPr>
          <p:cNvSpPr txBox="1"/>
          <p:nvPr/>
        </p:nvSpPr>
        <p:spPr>
          <a:xfrm>
            <a:off x="1239243" y="4534915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65 peren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4407FF3-B6F8-9875-1923-EF6FE13F5854}"/>
              </a:ext>
            </a:extLst>
          </p:cNvPr>
          <p:cNvSpPr txBox="1"/>
          <p:nvPr/>
        </p:nvSpPr>
        <p:spPr>
          <a:xfrm>
            <a:off x="1237307" y="508174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 manden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DD17C46-CDE6-F36F-6DB1-1237F59701A3}"/>
              </a:ext>
            </a:extLst>
          </p:cNvPr>
          <p:cNvSpPr txBox="1"/>
          <p:nvPr/>
        </p:nvSpPr>
        <p:spPr>
          <a:xfrm>
            <a:off x="3021009" y="5081741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mand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1BE1889-09C8-AE2D-AF91-041EAE664168}"/>
              </a:ext>
            </a:extLst>
          </p:cNvPr>
          <p:cNvSpPr txBox="1"/>
          <p:nvPr/>
        </p:nvSpPr>
        <p:spPr>
          <a:xfrm>
            <a:off x="4742036" y="5104108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 manden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6E16D4E-C274-E22D-A9E7-889FBF207DA4}"/>
                  </a:ext>
                </a:extLst>
              </p:cNvPr>
              <p:cNvSpPr txBox="1"/>
              <p:nvPr/>
            </p:nvSpPr>
            <p:spPr>
              <a:xfrm>
                <a:off x="6595283" y="4627058"/>
                <a:ext cx="4751043" cy="1470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  <m: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÷5=13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</m:oMath>
                  </m:oMathPara>
                </a14:m>
                <a:endParaRPr lang="nl-NL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  <m: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 =39 </m:t>
                      </m:r>
                      <m:r>
                        <m:rPr>
                          <m:sty m:val="p"/>
                        </m:rP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peren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in 3 manden zitten 39 peren. </a:t>
                </a: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6E16D4E-C274-E22D-A9E7-889FBF207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83" y="4627058"/>
                <a:ext cx="4751043" cy="1470980"/>
              </a:xfrm>
              <a:prstGeom prst="rect">
                <a:avLst/>
              </a:prstGeom>
              <a:blipFill>
                <a:blip r:embed="rId4"/>
                <a:stretch>
                  <a:fillRect l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/>
      <p:bldP spid="25" grpId="0"/>
      <p:bldP spid="30" grpId="0"/>
      <p:bldP spid="31" grpId="0"/>
      <p:bldP spid="35" grpId="0"/>
      <p:bldP spid="3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A68D-DBCD-1869-A099-E4D25DA5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F41FF-FBEF-4D48-9DC7-F88445F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Voorbeeld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0DF2C-F2A7-6795-DECC-7146D61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31"/>
            <a:ext cx="8398186" cy="4608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Hiernaast staat een recept voor Pasta Pesto. Het recept is voor 4 personen. Hoeveel gram spaghetti heb je nodig voor 5 personen?</a:t>
            </a:r>
          </a:p>
          <a:p>
            <a:pPr marL="0" indent="0">
              <a:spcBef>
                <a:spcPts val="600"/>
              </a:spcBef>
              <a:buNone/>
            </a:pPr>
            <a:endParaRPr lang="nl-NL" sz="1800" b="1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1: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Teken een verhoudingstabel.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2: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de getallen die bij elkaar horen met eenheid links in de tabel.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3: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het gevraagde rechts in de tabel. 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4: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Noteer 1 als tussenstap en plaats pijlen als je dat handig vindt.</a:t>
            </a:r>
          </a:p>
          <a:p>
            <a:pPr>
              <a:spcBef>
                <a:spcPts val="600"/>
              </a:spcBef>
            </a:pPr>
            <a:r>
              <a:rPr lang="nl-NL" sz="1800" b="1">
                <a:ea typeface="Times New Roman" panose="02020603050405020304" pitchFamily="18" charset="0"/>
                <a:cs typeface="Calibri" panose="020F0502020204030204" pitchFamily="34" charset="0"/>
              </a:rPr>
              <a:t>Stap 5: </a:t>
            </a:r>
            <a:r>
              <a:rPr lang="nl-NL" sz="1800">
                <a:ea typeface="Times New Roman" panose="02020603050405020304" pitchFamily="18" charset="0"/>
                <a:cs typeface="Calibri" panose="020F0502020204030204" pitchFamily="34" charset="0"/>
              </a:rPr>
              <a:t>Schrijf de berekening naast de tabel: eerst delen en dan vermenigvuldigen. </a:t>
            </a:r>
          </a:p>
          <a:p>
            <a:pPr>
              <a:spcBef>
                <a:spcPts val="600"/>
              </a:spcBef>
            </a:pPr>
            <a:endParaRPr lang="nl-NL" sz="180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941C9B1-710E-EAEC-A72F-E998DEAB3244}"/>
              </a:ext>
            </a:extLst>
          </p:cNvPr>
          <p:cNvGrpSpPr/>
          <p:nvPr/>
        </p:nvGrpSpPr>
        <p:grpSpPr>
          <a:xfrm>
            <a:off x="9108567" y="1530631"/>
            <a:ext cx="2823898" cy="3188395"/>
            <a:chOff x="2733484" y="3366861"/>
            <a:chExt cx="5476591" cy="1894177"/>
          </a:xfrm>
          <a:solidFill>
            <a:schemeClr val="accent3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3467AA86-EEB2-778A-7C99-ACFC1561690D}"/>
                </a:ext>
              </a:extLst>
            </p:cNvPr>
            <p:cNvSpPr/>
            <p:nvPr/>
          </p:nvSpPr>
          <p:spPr>
            <a:xfrm>
              <a:off x="2733484" y="3366861"/>
              <a:ext cx="5476591" cy="1746169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182BCE17-8484-D9BE-95B1-B8705D013657}"/>
                </a:ext>
              </a:extLst>
            </p:cNvPr>
            <p:cNvSpPr txBox="1"/>
            <p:nvPr/>
          </p:nvSpPr>
          <p:spPr>
            <a:xfrm>
              <a:off x="3087495" y="3450869"/>
              <a:ext cx="4974802" cy="18101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nl-NL" b="1">
                  <a:solidFill>
                    <a:schemeClr val="accent6"/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Recept Pasta Pesto</a:t>
              </a:r>
            </a:p>
            <a:p>
              <a:pPr algn="ctr">
                <a:spcBef>
                  <a:spcPts val="600"/>
                </a:spcBef>
              </a:pPr>
              <a:r>
                <a:rPr lang="nl-NL" sz="14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(4 personen)</a:t>
              </a:r>
            </a:p>
            <a:p>
              <a:pPr>
                <a:spcBef>
                  <a:spcPts val="600"/>
                </a:spcBef>
              </a:pPr>
              <a:endParaRPr lang="nl-NL" sz="1600" b="1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300 g spaghetti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100 g groene pesto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250 g cherrytomaten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4 eetlepels olijfolie</a:t>
              </a:r>
            </a:p>
            <a:p>
              <a:pPr>
                <a:spcBef>
                  <a:spcPts val="600"/>
                </a:spcBef>
              </a:pPr>
              <a:r>
                <a:rPr lang="nl-NL" sz="1600" b="1">
                  <a:solidFill>
                    <a:schemeClr val="accent6">
                      <a:lumMod val="20000"/>
                      <a:lumOff val="80000"/>
                    </a:schemeClr>
                  </a:solidFill>
                  <a:ea typeface="Times New Roman" panose="02020603050405020304" pitchFamily="18" charset="0"/>
                  <a:cs typeface="Calibri" panose="020F0502020204030204" pitchFamily="34" charset="0"/>
                </a:rPr>
                <a:t>30 g Parmezaanse kaas</a:t>
              </a:r>
            </a:p>
            <a:p>
              <a:pPr>
                <a:spcBef>
                  <a:spcPts val="600"/>
                </a:spcBef>
              </a:pPr>
              <a:endParaRPr lang="nl-NL" sz="2400">
                <a:solidFill>
                  <a:schemeClr val="accent6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8E74F3DF-6167-D397-0440-43F3A99A6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03806"/>
              </p:ext>
            </p:extLst>
          </p:nvPr>
        </p:nvGraphicFramePr>
        <p:xfrm>
          <a:off x="1146110" y="5056249"/>
          <a:ext cx="5184000" cy="1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7900852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55301118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705284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5884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  <a:p>
                      <a:pPr algn="ctr"/>
                      <a:endParaRPr lang="nl-NL" sz="160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151344"/>
                  </a:ext>
                </a:extLst>
              </a:tr>
            </a:tbl>
          </a:graphicData>
        </a:graphic>
      </p:graphicFrame>
      <p:sp>
        <p:nvSpPr>
          <p:cNvPr id="18" name="Pijl: gekromd omlaag 17">
            <a:extLst>
              <a:ext uri="{FF2B5EF4-FFF2-40B4-BE49-F238E27FC236}">
                <a16:creationId xmlns:a16="http://schemas.microsoft.com/office/drawing/2014/main" id="{B7088ACA-10ED-335E-456C-87A5B20D3C31}"/>
              </a:ext>
            </a:extLst>
          </p:cNvPr>
          <p:cNvSpPr/>
          <p:nvPr/>
        </p:nvSpPr>
        <p:spPr>
          <a:xfrm>
            <a:off x="2621902" y="4851109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Pijl: gekromd omlaag 18">
            <a:extLst>
              <a:ext uri="{FF2B5EF4-FFF2-40B4-BE49-F238E27FC236}">
                <a16:creationId xmlns:a16="http://schemas.microsoft.com/office/drawing/2014/main" id="{2389FADA-0322-4726-CAFF-109080A48583}"/>
              </a:ext>
            </a:extLst>
          </p:cNvPr>
          <p:cNvSpPr/>
          <p:nvPr/>
        </p:nvSpPr>
        <p:spPr>
          <a:xfrm>
            <a:off x="4382485" y="4846651"/>
            <a:ext cx="438539" cy="1962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F9072B95-697E-5469-0396-5CE137573EA6}"/>
                  </a:ext>
                </a:extLst>
              </p:cNvPr>
              <p:cNvSpPr txBox="1"/>
              <p:nvPr/>
            </p:nvSpPr>
            <p:spPr>
              <a:xfrm>
                <a:off x="2375734" y="4534417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F9072B95-697E-5469-0396-5CE137573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34" y="4534417"/>
                <a:ext cx="88286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AA12EBC9-3B0C-1C67-AAEF-349885969F0C}"/>
                  </a:ext>
                </a:extLst>
              </p:cNvPr>
              <p:cNvSpPr txBox="1"/>
              <p:nvPr/>
            </p:nvSpPr>
            <p:spPr>
              <a:xfrm>
                <a:off x="4160319" y="4526960"/>
                <a:ext cx="8828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</m:oMath>
                  </m:oMathPara>
                </a14:m>
                <a:endParaRPr lang="nl-NL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AA12EBC9-3B0C-1C67-AAEF-349885969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19" y="4526960"/>
                <a:ext cx="88286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D2A0393B-0868-987D-813B-D82199E16F73}"/>
              </a:ext>
            </a:extLst>
          </p:cNvPr>
          <p:cNvSpPr txBox="1"/>
          <p:nvPr/>
        </p:nvSpPr>
        <p:spPr>
          <a:xfrm>
            <a:off x="1239243" y="5154334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4 personen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3E3A0C8-CCE3-E34D-6009-CEF311CBF0E6}"/>
              </a:ext>
            </a:extLst>
          </p:cNvPr>
          <p:cNvSpPr txBox="1"/>
          <p:nvPr/>
        </p:nvSpPr>
        <p:spPr>
          <a:xfrm>
            <a:off x="1237307" y="5701160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300 gram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14F7BD9-A777-E664-EF69-D33A4DDA89ED}"/>
              </a:ext>
            </a:extLst>
          </p:cNvPr>
          <p:cNvSpPr txBox="1"/>
          <p:nvPr/>
        </p:nvSpPr>
        <p:spPr>
          <a:xfrm>
            <a:off x="3022945" y="515746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1 persoon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F2D6D6E2-27DD-74BB-7787-5FBCFFDBD1CD}"/>
              </a:ext>
            </a:extLst>
          </p:cNvPr>
          <p:cNvSpPr txBox="1"/>
          <p:nvPr/>
        </p:nvSpPr>
        <p:spPr>
          <a:xfrm>
            <a:off x="4742036" y="5157466"/>
            <a:ext cx="1475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>
                <a:solidFill>
                  <a:schemeClr val="accent3"/>
                </a:solidFill>
              </a:rPr>
              <a:t>5 personen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55A229D-AD39-36E9-1A25-D1AA4F07E0B3}"/>
                  </a:ext>
                </a:extLst>
              </p:cNvPr>
              <p:cNvSpPr txBox="1"/>
              <p:nvPr/>
            </p:nvSpPr>
            <p:spPr>
              <a:xfrm>
                <a:off x="6638019" y="4782857"/>
                <a:ext cx="542616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300 </m:t>
                      </m:r>
                      <m:r>
                        <m:rPr>
                          <m:sty m:val="p"/>
                        </m:rP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÷4=75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a:rPr lang="nl-NL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 =375 </m:t>
                      </m:r>
                      <m:r>
                        <m:rPr>
                          <m:sty m:val="p"/>
                        </m:rPr>
                        <a:rPr lang="nl-NL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gram</m:t>
                      </m:r>
                      <m:r>
                        <m:rPr>
                          <m:nor/>
                        </m:rP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nl-NL">
                    <a:ea typeface="Cambria Math" panose="02040503050406030204" pitchFamily="18" charset="0"/>
                    <a:cs typeface="Calibri" panose="020F0502020204030204" pitchFamily="34" charset="0"/>
                  </a:rPr>
                  <a:t>Dus voor 5 personen heb 375 gram nodig. </a:t>
                </a:r>
              </a:p>
              <a:p>
                <a:endParaRPr lang="nl-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355A229D-AD39-36E9-1A25-D1AA4F07E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19" y="4782857"/>
                <a:ext cx="5426161" cy="1477328"/>
              </a:xfrm>
              <a:prstGeom prst="rect">
                <a:avLst/>
              </a:prstGeom>
              <a:blipFill>
                <a:blip r:embed="rId5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3" grpId="0"/>
      <p:bldP spid="30" grpId="0"/>
      <p:bldP spid="31" grpId="0"/>
      <p:bldP spid="32" grpId="0"/>
      <p:bldP spid="3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BA5B-AD0C-EC5E-0BC7-662E8662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2">
            <a:extLst>
              <a:ext uri="{FF2B5EF4-FFF2-40B4-BE49-F238E27FC236}">
                <a16:creationId xmlns:a16="http://schemas.microsoft.com/office/drawing/2014/main" id="{9B50ADA0-DADD-1844-FFA0-2A33A87D8AEA}"/>
              </a:ext>
            </a:extLst>
          </p:cNvPr>
          <p:cNvSpPr txBox="1">
            <a:spLocks/>
          </p:cNvSpPr>
          <p:nvPr/>
        </p:nvSpPr>
        <p:spPr>
          <a:xfrm>
            <a:off x="310083" y="6014720"/>
            <a:ext cx="3835197" cy="582316"/>
          </a:xfrm>
          <a:prstGeom prst="rect">
            <a:avLst/>
          </a:prstGeom>
          <a:noFill/>
          <a:ln>
            <a:noFill/>
          </a:ln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"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Kees Hooyman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" sz="160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St. Bonifatiuscollege Utrecht</a:t>
            </a:r>
          </a:p>
        </p:txBody>
      </p:sp>
    </p:spTree>
    <p:extLst>
      <p:ext uri="{BB962C8B-B14F-4D97-AF65-F5344CB8AC3E}">
        <p14:creationId xmlns:p14="http://schemas.microsoft.com/office/powerpoint/2010/main" val="800052735"/>
      </p:ext>
    </p:extLst>
  </p:cSld>
  <p:clrMapOvr>
    <a:masterClrMapping/>
  </p:clrMapOvr>
</p:sld>
</file>

<file path=ppt/theme/theme1.xml><?xml version="1.0" encoding="utf-8"?>
<a:theme xmlns:a="http://schemas.openxmlformats.org/drawingml/2006/main" name="VOR thema">
  <a:themeElements>
    <a:clrScheme name="VOR">
      <a:dk1>
        <a:sysClr val="windowText" lastClr="000000"/>
      </a:dk1>
      <a:lt1>
        <a:sysClr val="window" lastClr="FFFFFF"/>
      </a:lt1>
      <a:dk2>
        <a:srgbClr val="0E2841"/>
      </a:dk2>
      <a:lt2>
        <a:srgbClr val="F5DBD3"/>
      </a:lt2>
      <a:accent1>
        <a:srgbClr val="00504E"/>
      </a:accent1>
      <a:accent2>
        <a:srgbClr val="F27D58"/>
      </a:accent2>
      <a:accent3>
        <a:srgbClr val="337371"/>
      </a:accent3>
      <a:accent4>
        <a:srgbClr val="97BEB8"/>
      </a:accent4>
      <a:accent5>
        <a:srgbClr val="FFC445"/>
      </a:accent5>
      <a:accent6>
        <a:srgbClr val="F2A992"/>
      </a:accent6>
      <a:hlink>
        <a:srgbClr val="467886"/>
      </a:hlink>
      <a:folHlink>
        <a:srgbClr val="96607D"/>
      </a:folHlink>
    </a:clrScheme>
    <a:fontScheme name="Aangepast 4">
      <a:majorFont>
        <a:latin typeface="Quattrocento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971246D9-66A3-4800-9C52-15A94F02ACA0}" vid="{EC6B84A9-D2F6-4CEF-BF3E-703FBAA8F7D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86BA610ACD4549992BA10722F0B422" ma:contentTypeVersion="16" ma:contentTypeDescription="Een nieuw document maken." ma:contentTypeScope="" ma:versionID="ad002a8b15b8015374326fbebf113b3e">
  <xsd:schema xmlns:xsd="http://www.w3.org/2001/XMLSchema" xmlns:xs="http://www.w3.org/2001/XMLSchema" xmlns:p="http://schemas.microsoft.com/office/2006/metadata/properties" xmlns:ns2="ac8f269f-3860-44bc-bf09-f829b81d6a92" xmlns:ns3="138b70fb-9603-41d7-bdf8-5980545ff456" targetNamespace="http://schemas.microsoft.com/office/2006/metadata/properties" ma:root="true" ma:fieldsID="966b05f86163b80bee8dd3f5b0d4a93b" ns2:_="" ns3:_="">
    <xsd:import namespace="ac8f269f-3860-44bc-bf09-f829b81d6a92"/>
    <xsd:import namespace="138b70fb-9603-41d7-bdf8-5980545ff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f269f-3860-44bc-bf09-f829b81d6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820f310e-6353-402f-ad07-65d457014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b70fb-9603-41d7-bdf8-5980545ff45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73afca7-e522-42ff-8608-351a5d5c4939}" ma:internalName="TaxCatchAll" ma:showField="CatchAllData" ma:web="138b70fb-9603-41d7-bdf8-5980545ff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8f269f-3860-44bc-bf09-f829b81d6a92">
      <Terms xmlns="http://schemas.microsoft.com/office/infopath/2007/PartnerControls"/>
    </lcf76f155ced4ddcb4097134ff3c332f>
    <SharedWithUsers xmlns="138b70fb-9603-41d7-bdf8-5980545ff456">
      <UserInfo>
        <DisplayName/>
        <AccountId xsi:nil="true"/>
        <AccountType/>
      </UserInfo>
    </SharedWithUsers>
    <MediaLengthInSeconds xmlns="ac8f269f-3860-44bc-bf09-f829b81d6a92" xsi:nil="true"/>
    <TaxCatchAll xmlns="138b70fb-9603-41d7-bdf8-5980545ff4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32E38D-DF2C-4124-BE8F-9AB91C011A47}">
  <ds:schemaRefs>
    <ds:schemaRef ds:uri="138b70fb-9603-41d7-bdf8-5980545ff456"/>
    <ds:schemaRef ds:uri="ac8f269f-3860-44bc-bf09-f829b81d6a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30609D-9671-4162-95B1-1F7EE62E4971}">
  <ds:schemaRefs>
    <ds:schemaRef ds:uri="138b70fb-9603-41d7-bdf8-5980545ff456"/>
    <ds:schemaRef ds:uri="ac8f269f-3860-44bc-bf09-f829b81d6a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F23DEA-80CD-487D-BADA-583B5BB0610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519bf64-2dbd-478e-8a84-162236336eca}" enabled="0" method="" siteId="{9519bf64-2dbd-478e-8a84-162236336ec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1F Vegelijkingen</Template>
  <Application>Microsoft Office PowerPoint</Application>
  <PresentationFormat>Widescreen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VOR thema</vt:lpstr>
      <vt:lpstr>Vakoverstijgend Rekenen</vt:lpstr>
      <vt:lpstr>Verhoudingstabel</vt:lpstr>
      <vt:lpstr>Verhoudingstabel</vt:lpstr>
      <vt:lpstr>Voorbeeld</vt:lpstr>
      <vt:lpstr>Voorbeeld</vt:lpstr>
      <vt:lpstr>Voorbeeld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  Ooms</dc:creator>
  <cp:revision>1</cp:revision>
  <dcterms:created xsi:type="dcterms:W3CDTF">2025-03-27T07:51:11Z</dcterms:created>
  <dcterms:modified xsi:type="dcterms:W3CDTF">2025-08-14T06:47:34Z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0x010100EE86BA610ACD4549992BA10722F0B422</vt:lpwstr>
  </property>
  <property fmtid="{D5CDD505-2E9C-101B-9397-08002B2CF9AE}" pid="4" name="Order">
    <vt:r8>25376400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